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27"/>
  </p:notesMasterIdLst>
  <p:sldIdLst>
    <p:sldId id="257" r:id="rId3"/>
    <p:sldId id="258" r:id="rId4"/>
    <p:sldId id="5927" r:id="rId5"/>
    <p:sldId id="5961" r:id="rId6"/>
    <p:sldId id="5965" r:id="rId7"/>
    <p:sldId id="5915" r:id="rId8"/>
    <p:sldId id="5932" r:id="rId9"/>
    <p:sldId id="5934" r:id="rId10"/>
    <p:sldId id="5957" r:id="rId11"/>
    <p:sldId id="5958" r:id="rId12"/>
    <p:sldId id="5959" r:id="rId13"/>
    <p:sldId id="5962" r:id="rId14"/>
    <p:sldId id="5963" r:id="rId15"/>
    <p:sldId id="5960" r:id="rId16"/>
    <p:sldId id="5935" r:id="rId17"/>
    <p:sldId id="5936" r:id="rId18"/>
    <p:sldId id="5942" r:id="rId19"/>
    <p:sldId id="5938" r:id="rId20"/>
    <p:sldId id="5967" r:id="rId21"/>
    <p:sldId id="5928" r:id="rId22"/>
    <p:sldId id="5940" r:id="rId23"/>
    <p:sldId id="5941" r:id="rId24"/>
    <p:sldId id="5945" r:id="rId25"/>
    <p:sldId id="5946"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showGuides="1">
      <p:cViewPr varScale="1">
        <p:scale>
          <a:sx n="65" d="100"/>
          <a:sy n="65" d="100"/>
        </p:scale>
        <p:origin x="460" y="44"/>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F7B100-D053-4425-ABB3-5907331FAF47}" type="datetimeFigureOut">
              <a:rPr lang="it-IT" smtClean="0"/>
              <a:t>26/09/2023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085D49-82A7-4CDF-B8C1-3BF2F7D846A6}" type="slidenum">
              <a:rPr lang="it-IT" smtClean="0"/>
              <a:t>‹N›</a:t>
            </a:fld>
            <a:endParaRPr lang="it-IT"/>
          </a:p>
        </p:txBody>
      </p:sp>
    </p:spTree>
    <p:extLst>
      <p:ext uri="{BB962C8B-B14F-4D97-AF65-F5344CB8AC3E}">
        <p14:creationId xmlns:p14="http://schemas.microsoft.com/office/powerpoint/2010/main" val="238381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D06BE-C7F6-4427-BC81-187D26F0B66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837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D06BE-C7F6-4427-BC81-187D26F0B66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372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D06BE-C7F6-4427-BC81-187D26F0B663}"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675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5C5E39-868D-475F-90D6-62E2158B3FD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0" name="Circle: Hollow 9">
            <a:extLst>
              <a:ext uri="{FF2B5EF4-FFF2-40B4-BE49-F238E27FC236}">
                <a16:creationId xmlns:a16="http://schemas.microsoft.com/office/drawing/2014/main" id="{A08CB7BB-E497-4FB9-B0EC-8C66CAB62FAD}"/>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sp>
        <p:nvSpPr>
          <p:cNvPr id="12" name="Title 1">
            <a:extLst>
              <a:ext uri="{FF2B5EF4-FFF2-40B4-BE49-F238E27FC236}">
                <a16:creationId xmlns:a16="http://schemas.microsoft.com/office/drawing/2014/main" id="{9B7B06AC-2107-481A-913F-4F201349978F}"/>
              </a:ext>
            </a:extLst>
          </p:cNvPr>
          <p:cNvSpPr>
            <a:spLocks noGrp="1"/>
          </p:cNvSpPr>
          <p:nvPr>
            <p:ph type="ctrTitle"/>
          </p:nvPr>
        </p:nvSpPr>
        <p:spPr>
          <a:xfrm>
            <a:off x="4038600" y="2152650"/>
            <a:ext cx="4098925" cy="2172607"/>
          </a:xfrm>
        </p:spPr>
        <p:txBody>
          <a:bodyPr anchor="ctr">
            <a:normAutofit/>
          </a:bodyPr>
          <a:lstStyle>
            <a:lvl1pPr algn="ctr">
              <a:defRPr sz="3600">
                <a:solidFill>
                  <a:schemeClr val="bg1"/>
                </a:solidFill>
              </a:defRPr>
            </a:lvl1pPr>
          </a:lstStyle>
          <a:p>
            <a:r>
              <a:rPr lang="en-US" dirty="0"/>
              <a:t>Click to edit Master title style</a:t>
            </a:r>
          </a:p>
        </p:txBody>
      </p:sp>
      <p:sp>
        <p:nvSpPr>
          <p:cNvPr id="13" name="Subtitle 2">
            <a:extLst>
              <a:ext uri="{FF2B5EF4-FFF2-40B4-BE49-F238E27FC236}">
                <a16:creationId xmlns:a16="http://schemas.microsoft.com/office/drawing/2014/main" id="{5A1BCE18-3224-473D-8AFB-9AF6FAD027E4}"/>
              </a:ext>
            </a:extLst>
          </p:cNvPr>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Picture 13">
            <a:extLst>
              <a:ext uri="{FF2B5EF4-FFF2-40B4-BE49-F238E27FC236}">
                <a16:creationId xmlns:a16="http://schemas.microsoft.com/office/drawing/2014/main" id="{D59C2AEB-5FE3-4877-96E0-C0EB8687C4B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Tree>
    <p:extLst>
      <p:ext uri="{BB962C8B-B14F-4D97-AF65-F5344CB8AC3E}">
        <p14:creationId xmlns:p14="http://schemas.microsoft.com/office/powerpoint/2010/main" val="219721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mp; Char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088" y="1379220"/>
            <a:ext cx="3719512" cy="50501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
        <p:nvSpPr>
          <p:cNvPr id="10" name="Chart Placeholder 9">
            <a:extLst>
              <a:ext uri="{FF2B5EF4-FFF2-40B4-BE49-F238E27FC236}">
                <a16:creationId xmlns:a16="http://schemas.microsoft.com/office/drawing/2014/main" id="{8D3A1D46-CD9F-413E-BF6E-EB3EBDEEA660}"/>
              </a:ext>
            </a:extLst>
          </p:cNvPr>
          <p:cNvSpPr>
            <a:spLocks noGrp="1"/>
          </p:cNvSpPr>
          <p:nvPr>
            <p:ph type="chart" sz="quarter" idx="13"/>
          </p:nvPr>
        </p:nvSpPr>
        <p:spPr>
          <a:xfrm>
            <a:off x="8137524" y="1363663"/>
            <a:ext cx="3735387" cy="4174495"/>
          </a:xfrm>
        </p:spPr>
        <p:txBody>
          <a:bodyPr/>
          <a:lstStyle/>
          <a:p>
            <a:endParaRPr lang="en-GB"/>
          </a:p>
        </p:txBody>
      </p:sp>
      <p:sp>
        <p:nvSpPr>
          <p:cNvPr id="8" name="Title 1">
            <a:extLst>
              <a:ext uri="{FF2B5EF4-FFF2-40B4-BE49-F238E27FC236}">
                <a16:creationId xmlns:a16="http://schemas.microsoft.com/office/drawing/2014/main" id="{CC52A218-3AEA-41F5-AAD9-B662B936B53F}"/>
              </a:ext>
            </a:extLst>
          </p:cNvPr>
          <p:cNvSpPr>
            <a:spLocks noGrp="1"/>
          </p:cNvSpPr>
          <p:nvPr>
            <p:ph type="title"/>
          </p:nvPr>
        </p:nvSpPr>
        <p:spPr>
          <a:xfrm>
            <a:off x="316800" y="162000"/>
            <a:ext cx="11134800" cy="543438"/>
          </a:xfrm>
        </p:spPr>
        <p:txBody>
          <a:bodyPr/>
          <a:lstStyle/>
          <a:p>
            <a:r>
              <a:rPr lang="en-US" dirty="0"/>
              <a:t>Click to edit Master title style</a:t>
            </a:r>
          </a:p>
        </p:txBody>
      </p:sp>
      <p:sp>
        <p:nvSpPr>
          <p:cNvPr id="9" name="Content Placeholder 2">
            <a:extLst>
              <a:ext uri="{FF2B5EF4-FFF2-40B4-BE49-F238E27FC236}">
                <a16:creationId xmlns:a16="http://schemas.microsoft.com/office/drawing/2014/main" id="{9D8C7578-BB38-43F0-AD07-75D2C1D49E61}"/>
              </a:ext>
            </a:extLst>
          </p:cNvPr>
          <p:cNvSpPr>
            <a:spLocks noGrp="1"/>
          </p:cNvSpPr>
          <p:nvPr>
            <p:ph idx="14"/>
          </p:nvPr>
        </p:nvSpPr>
        <p:spPr>
          <a:xfrm>
            <a:off x="4236244" y="1379219"/>
            <a:ext cx="3719512" cy="50501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727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3 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15300" y="1379220"/>
            <a:ext cx="3723300" cy="50501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
        <p:nvSpPr>
          <p:cNvPr id="7" name="Content Placeholder 2">
            <a:extLst>
              <a:ext uri="{FF2B5EF4-FFF2-40B4-BE49-F238E27FC236}">
                <a16:creationId xmlns:a16="http://schemas.microsoft.com/office/drawing/2014/main" id="{593D9806-BB31-4638-9F15-0B61C5555EEB}"/>
              </a:ext>
            </a:extLst>
          </p:cNvPr>
          <p:cNvSpPr>
            <a:spLocks noGrp="1"/>
          </p:cNvSpPr>
          <p:nvPr>
            <p:ph idx="13"/>
          </p:nvPr>
        </p:nvSpPr>
        <p:spPr>
          <a:xfrm>
            <a:off x="4229100" y="1379219"/>
            <a:ext cx="3721100" cy="50501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B7F6A0A6-2499-4756-8289-A36A7B9E9709}"/>
              </a:ext>
            </a:extLst>
          </p:cNvPr>
          <p:cNvSpPr>
            <a:spLocks noGrp="1"/>
          </p:cNvSpPr>
          <p:nvPr>
            <p:ph idx="14"/>
          </p:nvPr>
        </p:nvSpPr>
        <p:spPr>
          <a:xfrm>
            <a:off x="8137525" y="1379219"/>
            <a:ext cx="3735388" cy="505015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130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Layout 1">
    <p:bg>
      <p:bgPr>
        <a:solidFill>
          <a:srgbClr val="F0F0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
        <p:nvSpPr>
          <p:cNvPr id="10" name="Picture Placeholder 9">
            <a:extLst>
              <a:ext uri="{FF2B5EF4-FFF2-40B4-BE49-F238E27FC236}">
                <a16:creationId xmlns:a16="http://schemas.microsoft.com/office/drawing/2014/main" id="{3C025FF9-177C-422C-A4AE-7419781E47DA}"/>
              </a:ext>
            </a:extLst>
          </p:cNvPr>
          <p:cNvSpPr>
            <a:spLocks noGrp="1"/>
          </p:cNvSpPr>
          <p:nvPr>
            <p:ph type="pic" sz="quarter" idx="13"/>
          </p:nvPr>
        </p:nvSpPr>
        <p:spPr>
          <a:xfrm>
            <a:off x="997416" y="1393054"/>
            <a:ext cx="2376000" cy="2376000"/>
          </a:xfrm>
          <a:prstGeom prst="ellipse">
            <a:avLst/>
          </a:prstGeom>
          <a:ln w="187325">
            <a:solidFill>
              <a:schemeClr val="bg1"/>
            </a:solidFill>
          </a:ln>
        </p:spPr>
        <p:txBody>
          <a:bodyPr anchor="t"/>
          <a:lstStyle>
            <a:lvl1pPr algn="ctr">
              <a:defRPr/>
            </a:lvl1pPr>
          </a:lstStyle>
          <a:p>
            <a:endParaRPr lang="en-GB" dirty="0"/>
          </a:p>
        </p:txBody>
      </p:sp>
      <p:sp>
        <p:nvSpPr>
          <p:cNvPr id="12" name="Text Placeholder 11">
            <a:extLst>
              <a:ext uri="{FF2B5EF4-FFF2-40B4-BE49-F238E27FC236}">
                <a16:creationId xmlns:a16="http://schemas.microsoft.com/office/drawing/2014/main" id="{B55DF27F-21AC-4508-AB64-C52082A98136}"/>
              </a:ext>
            </a:extLst>
          </p:cNvPr>
          <p:cNvSpPr>
            <a:spLocks noGrp="1"/>
          </p:cNvSpPr>
          <p:nvPr>
            <p:ph type="body" sz="quarter" idx="14"/>
          </p:nvPr>
        </p:nvSpPr>
        <p:spPr>
          <a:xfrm>
            <a:off x="323550" y="4053374"/>
            <a:ext cx="3715050" cy="2375999"/>
          </a:xfrm>
        </p:spPr>
        <p:txBody>
          <a:bodyPr/>
          <a:lstStyle>
            <a:lvl1pPr marL="0" indent="0" algn="ctr">
              <a:buNone/>
              <a:defRPr sz="1600">
                <a:solidFill>
                  <a:schemeClr val="accent1"/>
                </a:solidFill>
                <a:latin typeface="+mj-lt"/>
              </a:defRPr>
            </a:lvl1pPr>
            <a:lvl2pPr marL="0" indent="0" algn="ctr">
              <a:spcBef>
                <a:spcPts val="0"/>
              </a:spcBef>
              <a:buNone/>
              <a:defRPr>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a:p>
            <a:pPr lvl="2"/>
            <a:r>
              <a:rPr lang="en-US" dirty="0"/>
              <a:t>Third level</a:t>
            </a:r>
          </a:p>
        </p:txBody>
      </p:sp>
      <p:sp>
        <p:nvSpPr>
          <p:cNvPr id="13" name="Picture Placeholder 9">
            <a:extLst>
              <a:ext uri="{FF2B5EF4-FFF2-40B4-BE49-F238E27FC236}">
                <a16:creationId xmlns:a16="http://schemas.microsoft.com/office/drawing/2014/main" id="{C13BEFA7-6ACD-4CE3-9DFE-9C0243885A26}"/>
              </a:ext>
            </a:extLst>
          </p:cNvPr>
          <p:cNvSpPr>
            <a:spLocks noGrp="1"/>
          </p:cNvSpPr>
          <p:nvPr>
            <p:ph type="pic" sz="quarter" idx="15"/>
          </p:nvPr>
        </p:nvSpPr>
        <p:spPr>
          <a:xfrm>
            <a:off x="4911583" y="1393054"/>
            <a:ext cx="2376000" cy="2376000"/>
          </a:xfrm>
          <a:prstGeom prst="ellipse">
            <a:avLst/>
          </a:prstGeom>
          <a:ln w="187325">
            <a:solidFill>
              <a:schemeClr val="bg1"/>
            </a:solidFill>
          </a:ln>
        </p:spPr>
        <p:txBody>
          <a:bodyPr anchor="t"/>
          <a:lstStyle>
            <a:lvl1pPr algn="ctr">
              <a:defRPr/>
            </a:lvl1pPr>
          </a:lstStyle>
          <a:p>
            <a:endParaRPr lang="en-GB" dirty="0"/>
          </a:p>
        </p:txBody>
      </p:sp>
      <p:sp>
        <p:nvSpPr>
          <p:cNvPr id="14" name="Text Placeholder 11">
            <a:extLst>
              <a:ext uri="{FF2B5EF4-FFF2-40B4-BE49-F238E27FC236}">
                <a16:creationId xmlns:a16="http://schemas.microsoft.com/office/drawing/2014/main" id="{776B6452-0AD5-4B3F-8507-17E82576BD09}"/>
              </a:ext>
            </a:extLst>
          </p:cNvPr>
          <p:cNvSpPr>
            <a:spLocks noGrp="1"/>
          </p:cNvSpPr>
          <p:nvPr>
            <p:ph type="body" sz="quarter" idx="16"/>
          </p:nvPr>
        </p:nvSpPr>
        <p:spPr>
          <a:xfrm>
            <a:off x="4235148" y="4053374"/>
            <a:ext cx="3715051" cy="2376000"/>
          </a:xfrm>
        </p:spPr>
        <p:txBody>
          <a:bodyPr/>
          <a:lstStyle>
            <a:lvl1pPr marL="0" indent="0" algn="ctr">
              <a:buNone/>
              <a:defRPr sz="1600">
                <a:solidFill>
                  <a:schemeClr val="accent1"/>
                </a:solidFill>
                <a:latin typeface="+mj-lt"/>
              </a:defRPr>
            </a:lvl1pPr>
            <a:lvl2pPr marL="0" indent="0" algn="ctr">
              <a:spcBef>
                <a:spcPts val="0"/>
              </a:spcBef>
              <a:buNone/>
              <a:defRPr>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a:p>
            <a:pPr lvl="2"/>
            <a:r>
              <a:rPr lang="en-US" dirty="0"/>
              <a:t>Third level</a:t>
            </a:r>
          </a:p>
        </p:txBody>
      </p:sp>
      <p:sp>
        <p:nvSpPr>
          <p:cNvPr id="15" name="Picture Placeholder 9">
            <a:extLst>
              <a:ext uri="{FF2B5EF4-FFF2-40B4-BE49-F238E27FC236}">
                <a16:creationId xmlns:a16="http://schemas.microsoft.com/office/drawing/2014/main" id="{E2457759-7DD1-4D74-9F82-EC8CD77C0DAE}"/>
              </a:ext>
            </a:extLst>
          </p:cNvPr>
          <p:cNvSpPr>
            <a:spLocks noGrp="1"/>
          </p:cNvSpPr>
          <p:nvPr>
            <p:ph type="pic" sz="quarter" idx="17"/>
          </p:nvPr>
        </p:nvSpPr>
        <p:spPr>
          <a:xfrm>
            <a:off x="8814732" y="1393054"/>
            <a:ext cx="2376000" cy="2376000"/>
          </a:xfrm>
          <a:prstGeom prst="ellipse">
            <a:avLst/>
          </a:prstGeom>
          <a:ln w="187325">
            <a:solidFill>
              <a:schemeClr val="bg1"/>
            </a:solidFill>
          </a:ln>
        </p:spPr>
        <p:txBody>
          <a:bodyPr anchor="t"/>
          <a:lstStyle>
            <a:lvl1pPr algn="ctr">
              <a:defRPr/>
            </a:lvl1pPr>
          </a:lstStyle>
          <a:p>
            <a:endParaRPr lang="en-GB" dirty="0"/>
          </a:p>
        </p:txBody>
      </p:sp>
      <p:sp>
        <p:nvSpPr>
          <p:cNvPr id="16" name="Text Placeholder 11">
            <a:extLst>
              <a:ext uri="{FF2B5EF4-FFF2-40B4-BE49-F238E27FC236}">
                <a16:creationId xmlns:a16="http://schemas.microsoft.com/office/drawing/2014/main" id="{966EF101-FC1B-4937-83B3-2CD83E9CDA4E}"/>
              </a:ext>
            </a:extLst>
          </p:cNvPr>
          <p:cNvSpPr>
            <a:spLocks noGrp="1"/>
          </p:cNvSpPr>
          <p:nvPr>
            <p:ph type="body" sz="quarter" idx="18"/>
          </p:nvPr>
        </p:nvSpPr>
        <p:spPr>
          <a:xfrm>
            <a:off x="8157861" y="4053374"/>
            <a:ext cx="3715052" cy="2376000"/>
          </a:xfrm>
        </p:spPr>
        <p:txBody>
          <a:bodyPr/>
          <a:lstStyle>
            <a:lvl1pPr marL="0" indent="0" algn="ctr">
              <a:buNone/>
              <a:defRPr sz="1600">
                <a:solidFill>
                  <a:schemeClr val="accent1"/>
                </a:solidFill>
                <a:latin typeface="+mj-lt"/>
              </a:defRPr>
            </a:lvl1pPr>
            <a:lvl2pPr marL="0" indent="0" algn="ctr">
              <a:spcBef>
                <a:spcPts val="0"/>
              </a:spcBef>
              <a:buNone/>
              <a:defRPr>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0456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Layout 2">
    <p:bg>
      <p:bgPr>
        <a:solidFill>
          <a:srgbClr val="F0F0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
        <p:nvSpPr>
          <p:cNvPr id="10" name="Picture Placeholder 9">
            <a:extLst>
              <a:ext uri="{FF2B5EF4-FFF2-40B4-BE49-F238E27FC236}">
                <a16:creationId xmlns:a16="http://schemas.microsoft.com/office/drawing/2014/main" id="{3C025FF9-177C-422C-A4AE-7419781E47DA}"/>
              </a:ext>
            </a:extLst>
          </p:cNvPr>
          <p:cNvSpPr>
            <a:spLocks noGrp="1"/>
          </p:cNvSpPr>
          <p:nvPr>
            <p:ph type="pic" sz="quarter" idx="13"/>
          </p:nvPr>
        </p:nvSpPr>
        <p:spPr>
          <a:xfrm>
            <a:off x="513643" y="3434206"/>
            <a:ext cx="1359224" cy="1359224"/>
          </a:xfrm>
          <a:prstGeom prst="ellipse">
            <a:avLst/>
          </a:prstGeom>
          <a:ln w="85725">
            <a:solidFill>
              <a:schemeClr val="bg1"/>
            </a:solidFill>
          </a:ln>
        </p:spPr>
        <p:txBody>
          <a:bodyPr anchor="t">
            <a:normAutofit/>
          </a:bodyPr>
          <a:lstStyle>
            <a:lvl1pPr algn="ctr">
              <a:defRPr sz="1100"/>
            </a:lvl1pPr>
          </a:lstStyle>
          <a:p>
            <a:endParaRPr lang="en-GB" dirty="0"/>
          </a:p>
        </p:txBody>
      </p:sp>
      <p:sp>
        <p:nvSpPr>
          <p:cNvPr id="12" name="Text Placeholder 11">
            <a:extLst>
              <a:ext uri="{FF2B5EF4-FFF2-40B4-BE49-F238E27FC236}">
                <a16:creationId xmlns:a16="http://schemas.microsoft.com/office/drawing/2014/main" id="{B55DF27F-21AC-4508-AB64-C52082A98136}"/>
              </a:ext>
            </a:extLst>
          </p:cNvPr>
          <p:cNvSpPr>
            <a:spLocks noGrp="1"/>
          </p:cNvSpPr>
          <p:nvPr>
            <p:ph type="body" sz="quarter" idx="14"/>
          </p:nvPr>
        </p:nvSpPr>
        <p:spPr>
          <a:xfrm>
            <a:off x="323550" y="4992814"/>
            <a:ext cx="1767501" cy="1436561"/>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17" name="Picture Placeholder 9">
            <a:extLst>
              <a:ext uri="{FF2B5EF4-FFF2-40B4-BE49-F238E27FC236}">
                <a16:creationId xmlns:a16="http://schemas.microsoft.com/office/drawing/2014/main" id="{2C471AA7-38FE-4AD3-B07C-0ED701DFE6E6}"/>
              </a:ext>
            </a:extLst>
          </p:cNvPr>
          <p:cNvSpPr>
            <a:spLocks noGrp="1"/>
          </p:cNvSpPr>
          <p:nvPr>
            <p:ph type="pic" sz="quarter" idx="15"/>
          </p:nvPr>
        </p:nvSpPr>
        <p:spPr>
          <a:xfrm>
            <a:off x="2473544" y="3434206"/>
            <a:ext cx="1359224" cy="1359224"/>
          </a:xfrm>
          <a:prstGeom prst="ellipse">
            <a:avLst/>
          </a:prstGeom>
          <a:ln w="85725">
            <a:solidFill>
              <a:schemeClr val="bg1"/>
            </a:solidFill>
          </a:ln>
        </p:spPr>
        <p:txBody>
          <a:bodyPr anchor="t">
            <a:normAutofit/>
          </a:bodyPr>
          <a:lstStyle>
            <a:lvl1pPr algn="ctr">
              <a:defRPr sz="1100"/>
            </a:lvl1pPr>
          </a:lstStyle>
          <a:p>
            <a:endParaRPr lang="en-GB" dirty="0"/>
          </a:p>
        </p:txBody>
      </p:sp>
      <p:sp>
        <p:nvSpPr>
          <p:cNvPr id="18" name="Text Placeholder 11">
            <a:extLst>
              <a:ext uri="{FF2B5EF4-FFF2-40B4-BE49-F238E27FC236}">
                <a16:creationId xmlns:a16="http://schemas.microsoft.com/office/drawing/2014/main" id="{36C406E9-F1C3-4838-92DE-ED38D0BD2782}"/>
              </a:ext>
            </a:extLst>
          </p:cNvPr>
          <p:cNvSpPr>
            <a:spLocks noGrp="1"/>
          </p:cNvSpPr>
          <p:nvPr>
            <p:ph type="body" sz="quarter" idx="16"/>
          </p:nvPr>
        </p:nvSpPr>
        <p:spPr>
          <a:xfrm>
            <a:off x="2273301" y="4992814"/>
            <a:ext cx="1765300" cy="1436561"/>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19" name="Picture Placeholder 9">
            <a:extLst>
              <a:ext uri="{FF2B5EF4-FFF2-40B4-BE49-F238E27FC236}">
                <a16:creationId xmlns:a16="http://schemas.microsoft.com/office/drawing/2014/main" id="{13D0022F-2992-425B-A0BE-D3D9D2424123}"/>
              </a:ext>
            </a:extLst>
          </p:cNvPr>
          <p:cNvSpPr>
            <a:spLocks noGrp="1"/>
          </p:cNvSpPr>
          <p:nvPr>
            <p:ph type="pic" sz="quarter" idx="17"/>
          </p:nvPr>
        </p:nvSpPr>
        <p:spPr>
          <a:xfrm>
            <a:off x="4433445" y="3434206"/>
            <a:ext cx="1359224" cy="1359224"/>
          </a:xfrm>
          <a:prstGeom prst="ellipse">
            <a:avLst/>
          </a:prstGeom>
          <a:ln w="85725">
            <a:solidFill>
              <a:schemeClr val="bg1"/>
            </a:solidFill>
          </a:ln>
        </p:spPr>
        <p:txBody>
          <a:bodyPr anchor="t">
            <a:normAutofit/>
          </a:bodyPr>
          <a:lstStyle>
            <a:lvl1pPr algn="ctr">
              <a:defRPr sz="1100"/>
            </a:lvl1pPr>
          </a:lstStyle>
          <a:p>
            <a:endParaRPr lang="en-GB" dirty="0"/>
          </a:p>
        </p:txBody>
      </p:sp>
      <p:sp>
        <p:nvSpPr>
          <p:cNvPr id="20" name="Text Placeholder 11">
            <a:extLst>
              <a:ext uri="{FF2B5EF4-FFF2-40B4-BE49-F238E27FC236}">
                <a16:creationId xmlns:a16="http://schemas.microsoft.com/office/drawing/2014/main" id="{F151E0B6-4DB0-4898-B757-8D56CC88F01C}"/>
              </a:ext>
            </a:extLst>
          </p:cNvPr>
          <p:cNvSpPr>
            <a:spLocks noGrp="1"/>
          </p:cNvSpPr>
          <p:nvPr>
            <p:ph type="body" sz="quarter" idx="18"/>
          </p:nvPr>
        </p:nvSpPr>
        <p:spPr>
          <a:xfrm>
            <a:off x="4220634" y="4992814"/>
            <a:ext cx="1773766" cy="1436561"/>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21" name="Picture Placeholder 9">
            <a:extLst>
              <a:ext uri="{FF2B5EF4-FFF2-40B4-BE49-F238E27FC236}">
                <a16:creationId xmlns:a16="http://schemas.microsoft.com/office/drawing/2014/main" id="{C2D5DB5A-B68B-4CD9-8D72-BB323BE0CD0A}"/>
              </a:ext>
            </a:extLst>
          </p:cNvPr>
          <p:cNvSpPr>
            <a:spLocks noGrp="1"/>
          </p:cNvSpPr>
          <p:nvPr>
            <p:ph type="pic" sz="quarter" idx="19"/>
          </p:nvPr>
        </p:nvSpPr>
        <p:spPr>
          <a:xfrm>
            <a:off x="6393346" y="3434206"/>
            <a:ext cx="1359224" cy="1359224"/>
          </a:xfrm>
          <a:prstGeom prst="ellipse">
            <a:avLst/>
          </a:prstGeom>
          <a:ln w="85725">
            <a:solidFill>
              <a:schemeClr val="bg1"/>
            </a:solidFill>
          </a:ln>
        </p:spPr>
        <p:txBody>
          <a:bodyPr anchor="t">
            <a:normAutofit/>
          </a:bodyPr>
          <a:lstStyle>
            <a:lvl1pPr algn="ctr">
              <a:defRPr sz="1100"/>
            </a:lvl1pPr>
          </a:lstStyle>
          <a:p>
            <a:endParaRPr lang="en-GB" dirty="0"/>
          </a:p>
        </p:txBody>
      </p:sp>
      <p:sp>
        <p:nvSpPr>
          <p:cNvPr id="22" name="Text Placeholder 11">
            <a:extLst>
              <a:ext uri="{FF2B5EF4-FFF2-40B4-BE49-F238E27FC236}">
                <a16:creationId xmlns:a16="http://schemas.microsoft.com/office/drawing/2014/main" id="{63797067-BA30-43B2-BE4F-1EF32A0FB16B}"/>
              </a:ext>
            </a:extLst>
          </p:cNvPr>
          <p:cNvSpPr>
            <a:spLocks noGrp="1"/>
          </p:cNvSpPr>
          <p:nvPr>
            <p:ph type="body" sz="quarter" idx="20"/>
          </p:nvPr>
        </p:nvSpPr>
        <p:spPr>
          <a:xfrm>
            <a:off x="6176432" y="4992814"/>
            <a:ext cx="1773767" cy="1436561"/>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23" name="Picture Placeholder 9">
            <a:extLst>
              <a:ext uri="{FF2B5EF4-FFF2-40B4-BE49-F238E27FC236}">
                <a16:creationId xmlns:a16="http://schemas.microsoft.com/office/drawing/2014/main" id="{586C3CAD-BEB5-42D1-9E56-CEE8DD427FA6}"/>
              </a:ext>
            </a:extLst>
          </p:cNvPr>
          <p:cNvSpPr>
            <a:spLocks noGrp="1"/>
          </p:cNvSpPr>
          <p:nvPr>
            <p:ph type="pic" sz="quarter" idx="21"/>
          </p:nvPr>
        </p:nvSpPr>
        <p:spPr>
          <a:xfrm>
            <a:off x="8353247" y="3434206"/>
            <a:ext cx="1359224" cy="1359224"/>
          </a:xfrm>
          <a:prstGeom prst="ellipse">
            <a:avLst/>
          </a:prstGeom>
          <a:ln w="85725">
            <a:solidFill>
              <a:schemeClr val="bg1"/>
            </a:solidFill>
          </a:ln>
        </p:spPr>
        <p:txBody>
          <a:bodyPr anchor="t">
            <a:normAutofit/>
          </a:bodyPr>
          <a:lstStyle>
            <a:lvl1pPr algn="ctr">
              <a:defRPr sz="1100"/>
            </a:lvl1pPr>
          </a:lstStyle>
          <a:p>
            <a:endParaRPr lang="en-GB" dirty="0"/>
          </a:p>
        </p:txBody>
      </p:sp>
      <p:sp>
        <p:nvSpPr>
          <p:cNvPr id="24" name="Text Placeholder 11">
            <a:extLst>
              <a:ext uri="{FF2B5EF4-FFF2-40B4-BE49-F238E27FC236}">
                <a16:creationId xmlns:a16="http://schemas.microsoft.com/office/drawing/2014/main" id="{F5CFD5A7-867B-492A-AED9-B5ACED584597}"/>
              </a:ext>
            </a:extLst>
          </p:cNvPr>
          <p:cNvSpPr>
            <a:spLocks noGrp="1"/>
          </p:cNvSpPr>
          <p:nvPr>
            <p:ph type="body" sz="quarter" idx="22"/>
          </p:nvPr>
        </p:nvSpPr>
        <p:spPr>
          <a:xfrm>
            <a:off x="8137544" y="4992814"/>
            <a:ext cx="1765281" cy="1436561"/>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25" name="Picture Placeholder 9">
            <a:extLst>
              <a:ext uri="{FF2B5EF4-FFF2-40B4-BE49-F238E27FC236}">
                <a16:creationId xmlns:a16="http://schemas.microsoft.com/office/drawing/2014/main" id="{CB84A2E9-0BCD-4427-AF4A-F8B77701154E}"/>
              </a:ext>
            </a:extLst>
          </p:cNvPr>
          <p:cNvSpPr>
            <a:spLocks noGrp="1"/>
          </p:cNvSpPr>
          <p:nvPr>
            <p:ph type="pic" sz="quarter" idx="23"/>
          </p:nvPr>
        </p:nvSpPr>
        <p:spPr>
          <a:xfrm>
            <a:off x="10313149" y="3434206"/>
            <a:ext cx="1359224" cy="1359224"/>
          </a:xfrm>
          <a:prstGeom prst="ellipse">
            <a:avLst/>
          </a:prstGeom>
          <a:ln w="85725">
            <a:solidFill>
              <a:schemeClr val="bg1"/>
            </a:solidFill>
          </a:ln>
        </p:spPr>
        <p:txBody>
          <a:bodyPr anchor="t">
            <a:normAutofit/>
          </a:bodyPr>
          <a:lstStyle>
            <a:lvl1pPr algn="ctr">
              <a:defRPr sz="1100"/>
            </a:lvl1pPr>
          </a:lstStyle>
          <a:p>
            <a:endParaRPr lang="en-GB" dirty="0"/>
          </a:p>
        </p:txBody>
      </p:sp>
      <p:sp>
        <p:nvSpPr>
          <p:cNvPr id="26" name="Text Placeholder 11">
            <a:extLst>
              <a:ext uri="{FF2B5EF4-FFF2-40B4-BE49-F238E27FC236}">
                <a16:creationId xmlns:a16="http://schemas.microsoft.com/office/drawing/2014/main" id="{B6C12658-773C-4746-BF90-F2CB0AD72F67}"/>
              </a:ext>
            </a:extLst>
          </p:cNvPr>
          <p:cNvSpPr>
            <a:spLocks noGrp="1"/>
          </p:cNvSpPr>
          <p:nvPr>
            <p:ph type="body" sz="quarter" idx="24"/>
          </p:nvPr>
        </p:nvSpPr>
        <p:spPr>
          <a:xfrm>
            <a:off x="10093324" y="4992814"/>
            <a:ext cx="1783375" cy="1436561"/>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27" name="Text Placeholder 11">
            <a:extLst>
              <a:ext uri="{FF2B5EF4-FFF2-40B4-BE49-F238E27FC236}">
                <a16:creationId xmlns:a16="http://schemas.microsoft.com/office/drawing/2014/main" id="{586B44D2-CB56-47E7-8C50-36E4DC942F88}"/>
              </a:ext>
            </a:extLst>
          </p:cNvPr>
          <p:cNvSpPr>
            <a:spLocks noGrp="1"/>
          </p:cNvSpPr>
          <p:nvPr>
            <p:ph type="body" sz="quarter" idx="25"/>
          </p:nvPr>
        </p:nvSpPr>
        <p:spPr>
          <a:xfrm>
            <a:off x="315299" y="2008114"/>
            <a:ext cx="1767501" cy="938427"/>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28" name="Text Placeholder 11">
            <a:extLst>
              <a:ext uri="{FF2B5EF4-FFF2-40B4-BE49-F238E27FC236}">
                <a16:creationId xmlns:a16="http://schemas.microsoft.com/office/drawing/2014/main" id="{DBAAD8CE-B416-4AAC-BD79-8520ABB20BC4}"/>
              </a:ext>
            </a:extLst>
          </p:cNvPr>
          <p:cNvSpPr>
            <a:spLocks noGrp="1"/>
          </p:cNvSpPr>
          <p:nvPr>
            <p:ph type="body" sz="quarter" idx="26"/>
          </p:nvPr>
        </p:nvSpPr>
        <p:spPr>
          <a:xfrm>
            <a:off x="2273300" y="2008114"/>
            <a:ext cx="1765300" cy="938427"/>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29" name="Text Placeholder 11">
            <a:extLst>
              <a:ext uri="{FF2B5EF4-FFF2-40B4-BE49-F238E27FC236}">
                <a16:creationId xmlns:a16="http://schemas.microsoft.com/office/drawing/2014/main" id="{98A862BD-FFF8-48A3-A643-01FCB06B46FF}"/>
              </a:ext>
            </a:extLst>
          </p:cNvPr>
          <p:cNvSpPr>
            <a:spLocks noGrp="1"/>
          </p:cNvSpPr>
          <p:nvPr>
            <p:ph type="body" sz="quarter" idx="27"/>
          </p:nvPr>
        </p:nvSpPr>
        <p:spPr>
          <a:xfrm>
            <a:off x="4229100" y="2008114"/>
            <a:ext cx="1765300" cy="938427"/>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30" name="Text Placeholder 11">
            <a:extLst>
              <a:ext uri="{FF2B5EF4-FFF2-40B4-BE49-F238E27FC236}">
                <a16:creationId xmlns:a16="http://schemas.microsoft.com/office/drawing/2014/main" id="{FDCEE2A6-69DD-45BD-8B39-6358C221459E}"/>
              </a:ext>
            </a:extLst>
          </p:cNvPr>
          <p:cNvSpPr>
            <a:spLocks noGrp="1"/>
          </p:cNvSpPr>
          <p:nvPr>
            <p:ph type="body" sz="quarter" idx="28"/>
          </p:nvPr>
        </p:nvSpPr>
        <p:spPr>
          <a:xfrm>
            <a:off x="6178552" y="2008114"/>
            <a:ext cx="1771648" cy="938427"/>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31" name="Text Placeholder 11">
            <a:extLst>
              <a:ext uri="{FF2B5EF4-FFF2-40B4-BE49-F238E27FC236}">
                <a16:creationId xmlns:a16="http://schemas.microsoft.com/office/drawing/2014/main" id="{2F833CB5-1DE6-4BB7-893E-6222E3102E83}"/>
              </a:ext>
            </a:extLst>
          </p:cNvPr>
          <p:cNvSpPr>
            <a:spLocks noGrp="1"/>
          </p:cNvSpPr>
          <p:nvPr>
            <p:ph type="body" sz="quarter" idx="29"/>
          </p:nvPr>
        </p:nvSpPr>
        <p:spPr>
          <a:xfrm>
            <a:off x="8137544" y="2008114"/>
            <a:ext cx="1765281" cy="938427"/>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sp>
        <p:nvSpPr>
          <p:cNvPr id="32" name="Text Placeholder 11">
            <a:extLst>
              <a:ext uri="{FF2B5EF4-FFF2-40B4-BE49-F238E27FC236}">
                <a16:creationId xmlns:a16="http://schemas.microsoft.com/office/drawing/2014/main" id="{9EB38A71-5E51-4550-880D-049E9ACC89AB}"/>
              </a:ext>
            </a:extLst>
          </p:cNvPr>
          <p:cNvSpPr>
            <a:spLocks noGrp="1"/>
          </p:cNvSpPr>
          <p:nvPr>
            <p:ph type="body" sz="quarter" idx="30"/>
          </p:nvPr>
        </p:nvSpPr>
        <p:spPr>
          <a:xfrm>
            <a:off x="10093325" y="2008114"/>
            <a:ext cx="1783376" cy="938427"/>
          </a:xfrm>
        </p:spPr>
        <p:txBody>
          <a:bodyPr/>
          <a:lstStyle>
            <a:lvl1pPr marL="0" indent="0" algn="ctr">
              <a:buNone/>
              <a:defRPr sz="1200">
                <a:solidFill>
                  <a:schemeClr val="accent1"/>
                </a:solidFill>
                <a:latin typeface="+mj-lt"/>
              </a:defRPr>
            </a:lvl1pPr>
            <a:lvl2pPr marL="0" indent="0" algn="ctr">
              <a:spcBef>
                <a:spcPts val="0"/>
              </a:spcBef>
              <a:buNone/>
              <a:defRPr sz="1000">
                <a:latin typeface="+mj-lt"/>
              </a:defRPr>
            </a:lvl2pPr>
            <a:lvl3pPr marL="0" indent="0" algn="ctr">
              <a:buNone/>
              <a:defRPr sz="1200"/>
            </a:lvl3pPr>
            <a:lvl4pPr marL="0" indent="0" algn="ctr">
              <a:buNone/>
              <a:defRPr/>
            </a:lvl4pPr>
            <a:lvl5pPr marL="0" indent="0" algn="ctr">
              <a:buNone/>
              <a:defRPr/>
            </a:lvl5pPr>
          </a:lstStyle>
          <a:p>
            <a:pPr lvl="0"/>
            <a:r>
              <a:rPr lang="en-US" dirty="0"/>
              <a:t>Edit Master text styles</a:t>
            </a:r>
          </a:p>
          <a:p>
            <a:pPr lvl="1"/>
            <a:r>
              <a:rPr lang="en-US" dirty="0"/>
              <a:t>Second level</a:t>
            </a:r>
          </a:p>
        </p:txBody>
      </p:sp>
      <p:cxnSp>
        <p:nvCxnSpPr>
          <p:cNvPr id="33" name="Straight Connector 32">
            <a:extLst>
              <a:ext uri="{FF2B5EF4-FFF2-40B4-BE49-F238E27FC236}">
                <a16:creationId xmlns:a16="http://schemas.microsoft.com/office/drawing/2014/main" id="{6ED7CEB4-8575-4EE6-8FA9-48CE979AF0EB}"/>
              </a:ext>
            </a:extLst>
          </p:cNvPr>
          <p:cNvCxnSpPr>
            <a:cxnSpLocks/>
          </p:cNvCxnSpPr>
          <p:nvPr userDrawn="1"/>
        </p:nvCxnSpPr>
        <p:spPr>
          <a:xfrm>
            <a:off x="326379" y="1828596"/>
            <a:ext cx="1155032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EB8040F-D85E-4895-9248-FA03871858F3}"/>
              </a:ext>
            </a:extLst>
          </p:cNvPr>
          <p:cNvCxnSpPr>
            <a:cxnSpLocks/>
          </p:cNvCxnSpPr>
          <p:nvPr userDrawn="1"/>
        </p:nvCxnSpPr>
        <p:spPr>
          <a:xfrm>
            <a:off x="315362" y="3235248"/>
            <a:ext cx="1156133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833CD084-7327-4D3D-B571-C02C38285D0B}"/>
              </a:ext>
            </a:extLst>
          </p:cNvPr>
          <p:cNvSpPr>
            <a:spLocks noGrp="1"/>
          </p:cNvSpPr>
          <p:nvPr>
            <p:ph type="body" sz="quarter" idx="31"/>
          </p:nvPr>
        </p:nvSpPr>
        <p:spPr>
          <a:xfrm>
            <a:off x="328936" y="2973325"/>
            <a:ext cx="11547763" cy="288708"/>
          </a:xfrm>
        </p:spPr>
        <p:txBody>
          <a:bodyPr>
            <a:normAutofit/>
          </a:bodyPr>
          <a:lstStyle>
            <a:lvl1pPr marL="0" indent="0">
              <a:buNone/>
              <a:defRPr sz="1600">
                <a:solidFill>
                  <a:schemeClr val="accent1"/>
                </a:solidFill>
                <a:latin typeface="+mj-lt"/>
              </a:defRPr>
            </a:lvl1pPr>
          </a:lstStyle>
          <a:p>
            <a:pPr lvl="0"/>
            <a:r>
              <a:rPr lang="en-US" dirty="0"/>
              <a:t>Edit Master text styles</a:t>
            </a:r>
          </a:p>
        </p:txBody>
      </p:sp>
      <p:sp>
        <p:nvSpPr>
          <p:cNvPr id="35" name="Text Placeholder 10">
            <a:extLst>
              <a:ext uri="{FF2B5EF4-FFF2-40B4-BE49-F238E27FC236}">
                <a16:creationId xmlns:a16="http://schemas.microsoft.com/office/drawing/2014/main" id="{17B83189-81E4-4089-AD25-D4B6FC2FC226}"/>
              </a:ext>
            </a:extLst>
          </p:cNvPr>
          <p:cNvSpPr>
            <a:spLocks noGrp="1"/>
          </p:cNvSpPr>
          <p:nvPr>
            <p:ph type="body" sz="quarter" idx="32"/>
          </p:nvPr>
        </p:nvSpPr>
        <p:spPr>
          <a:xfrm>
            <a:off x="315298" y="1560567"/>
            <a:ext cx="11547763" cy="288708"/>
          </a:xfrm>
        </p:spPr>
        <p:txBody>
          <a:bodyPr>
            <a:normAutofit/>
          </a:bodyPr>
          <a:lstStyle>
            <a:lvl1pPr marL="0" indent="0">
              <a:buNone/>
              <a:defRPr sz="1600">
                <a:solidFill>
                  <a:schemeClr val="accent1"/>
                </a:solidFill>
                <a:latin typeface="+mj-lt"/>
              </a:defRPr>
            </a:lvl1pPr>
          </a:lstStyle>
          <a:p>
            <a:pPr lvl="0"/>
            <a:r>
              <a:rPr lang="en-US" dirty="0"/>
              <a:t>Edit Master text styles</a:t>
            </a:r>
          </a:p>
        </p:txBody>
      </p:sp>
    </p:spTree>
    <p:extLst>
      <p:ext uri="{BB962C8B-B14F-4D97-AF65-F5344CB8AC3E}">
        <p14:creationId xmlns:p14="http://schemas.microsoft.com/office/powerpoint/2010/main" val="235090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ien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15299" y="1621767"/>
            <a:ext cx="3723301" cy="4807608"/>
          </a:xfrm>
        </p:spPr>
        <p:txBody>
          <a:bodyPr/>
          <a:lstStyle>
            <a:lvl1pPr marL="0" indent="0">
              <a:buNone/>
              <a:defRPr/>
            </a:lvl1pPr>
            <a:lvl2pPr marL="225425" indent="-225425">
              <a:defRPr/>
            </a:lvl2pPr>
            <a:lvl3pPr marL="584200" indent="-225425">
              <a:defRPr/>
            </a:lvl3pPr>
            <a:lvl4pPr marL="942975" indent="-225425">
              <a:defRPr/>
            </a:lvl4pPr>
            <a:lvl5pPr marL="1304925" indent="-2286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
        <p:nvSpPr>
          <p:cNvPr id="7" name="Content Placeholder 2">
            <a:extLst>
              <a:ext uri="{FF2B5EF4-FFF2-40B4-BE49-F238E27FC236}">
                <a16:creationId xmlns:a16="http://schemas.microsoft.com/office/drawing/2014/main" id="{6CE0EB8C-DF81-4315-9CB4-23EC38AC36CA}"/>
              </a:ext>
            </a:extLst>
          </p:cNvPr>
          <p:cNvSpPr>
            <a:spLocks noGrp="1"/>
          </p:cNvSpPr>
          <p:nvPr>
            <p:ph idx="13"/>
          </p:nvPr>
        </p:nvSpPr>
        <p:spPr>
          <a:xfrm>
            <a:off x="4226899" y="1621767"/>
            <a:ext cx="3723301" cy="4807608"/>
          </a:xfrm>
        </p:spPr>
        <p:txBody>
          <a:bodyPr/>
          <a:lstStyle>
            <a:lvl1pPr marL="0" indent="0">
              <a:buNone/>
              <a:defRPr/>
            </a:lvl1pPr>
            <a:lvl2pPr marL="225425" indent="-225425">
              <a:defRPr/>
            </a:lvl2pPr>
            <a:lvl3pPr marL="584200" indent="-225425">
              <a:defRPr/>
            </a:lvl3pPr>
            <a:lvl4pPr marL="942975" indent="-225425">
              <a:defRPr/>
            </a:lvl4pPr>
            <a:lvl5pPr marL="1304925" indent="-2286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470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19088" y="1621767"/>
            <a:ext cx="5666845" cy="4807608"/>
          </a:xfrm>
        </p:spPr>
        <p:txBody>
          <a:bodyPr/>
          <a:lstStyle>
            <a:lvl1pPr marL="0" indent="0">
              <a:buNone/>
              <a:defRPr/>
            </a:lvl1pPr>
            <a:lvl2pPr marL="225425" indent="-225425">
              <a:defRPr/>
            </a:lvl2pPr>
            <a:lvl3pPr marL="584200" indent="-225425">
              <a:defRPr/>
            </a:lvl3pPr>
            <a:lvl4pPr marL="942975" indent="-225425">
              <a:defRPr/>
            </a:lvl4pPr>
            <a:lvl5pPr marL="1304925" indent="-2286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
        <p:nvSpPr>
          <p:cNvPr id="10" name="Chart Placeholder 9">
            <a:extLst>
              <a:ext uri="{FF2B5EF4-FFF2-40B4-BE49-F238E27FC236}">
                <a16:creationId xmlns:a16="http://schemas.microsoft.com/office/drawing/2014/main" id="{DC2110BB-CBF4-45FC-8E50-32B603964B86}"/>
              </a:ext>
            </a:extLst>
          </p:cNvPr>
          <p:cNvSpPr>
            <a:spLocks noGrp="1"/>
          </p:cNvSpPr>
          <p:nvPr>
            <p:ph type="chart" sz="quarter" idx="13"/>
          </p:nvPr>
        </p:nvSpPr>
        <p:spPr>
          <a:xfrm>
            <a:off x="6184902" y="1612900"/>
            <a:ext cx="1765297" cy="1620788"/>
          </a:xfrm>
        </p:spPr>
        <p:txBody>
          <a:bodyPr/>
          <a:lstStyle/>
          <a:p>
            <a:endParaRPr lang="en-GB" dirty="0"/>
          </a:p>
        </p:txBody>
      </p:sp>
      <p:sp>
        <p:nvSpPr>
          <p:cNvPr id="11" name="Chart Placeholder 9">
            <a:extLst>
              <a:ext uri="{FF2B5EF4-FFF2-40B4-BE49-F238E27FC236}">
                <a16:creationId xmlns:a16="http://schemas.microsoft.com/office/drawing/2014/main" id="{A28EF3B0-6D81-4284-A646-2A2FAAE47C9D}"/>
              </a:ext>
            </a:extLst>
          </p:cNvPr>
          <p:cNvSpPr>
            <a:spLocks noGrp="1"/>
          </p:cNvSpPr>
          <p:nvPr>
            <p:ph type="chart" sz="quarter" idx="14"/>
          </p:nvPr>
        </p:nvSpPr>
        <p:spPr>
          <a:xfrm>
            <a:off x="8137523" y="1610027"/>
            <a:ext cx="1765299" cy="1620788"/>
          </a:xfrm>
        </p:spPr>
        <p:txBody>
          <a:bodyPr/>
          <a:lstStyle/>
          <a:p>
            <a:endParaRPr lang="en-GB"/>
          </a:p>
        </p:txBody>
      </p:sp>
      <p:sp>
        <p:nvSpPr>
          <p:cNvPr id="12" name="Chart Placeholder 9">
            <a:extLst>
              <a:ext uri="{FF2B5EF4-FFF2-40B4-BE49-F238E27FC236}">
                <a16:creationId xmlns:a16="http://schemas.microsoft.com/office/drawing/2014/main" id="{8766F9E0-4434-41CF-86CF-BF9F0EEF6646}"/>
              </a:ext>
            </a:extLst>
          </p:cNvPr>
          <p:cNvSpPr>
            <a:spLocks noGrp="1"/>
          </p:cNvSpPr>
          <p:nvPr>
            <p:ph type="chart" sz="quarter" idx="15"/>
          </p:nvPr>
        </p:nvSpPr>
        <p:spPr>
          <a:xfrm>
            <a:off x="10093325" y="1607154"/>
            <a:ext cx="1779586" cy="1620788"/>
          </a:xfrm>
        </p:spPr>
        <p:txBody>
          <a:bodyPr/>
          <a:lstStyle/>
          <a:p>
            <a:endParaRPr lang="en-GB"/>
          </a:p>
        </p:txBody>
      </p:sp>
      <p:sp>
        <p:nvSpPr>
          <p:cNvPr id="14" name="Text Placeholder 13">
            <a:extLst>
              <a:ext uri="{FF2B5EF4-FFF2-40B4-BE49-F238E27FC236}">
                <a16:creationId xmlns:a16="http://schemas.microsoft.com/office/drawing/2014/main" id="{BBF1B9B2-1B85-4851-825B-1CF28308E8DE}"/>
              </a:ext>
            </a:extLst>
          </p:cNvPr>
          <p:cNvSpPr>
            <a:spLocks noGrp="1"/>
          </p:cNvSpPr>
          <p:nvPr>
            <p:ph type="body" sz="quarter" idx="16"/>
          </p:nvPr>
        </p:nvSpPr>
        <p:spPr>
          <a:xfrm>
            <a:off x="6184902" y="3233798"/>
            <a:ext cx="1765298" cy="406400"/>
          </a:xfrm>
        </p:spPr>
        <p:txBody>
          <a:bodyPr>
            <a:normAutofit/>
          </a:bodyPr>
          <a:lstStyle>
            <a:lvl1pPr marL="0" indent="0" algn="ctr">
              <a:spcBef>
                <a:spcPts val="0"/>
              </a:spcBef>
              <a:buNone/>
              <a:defRPr sz="1000"/>
            </a:lvl1pPr>
          </a:lstStyle>
          <a:p>
            <a:pPr lvl="0"/>
            <a:r>
              <a:rPr lang="en-US" dirty="0"/>
              <a:t>Edit Master text styles</a:t>
            </a:r>
          </a:p>
        </p:txBody>
      </p:sp>
      <p:sp>
        <p:nvSpPr>
          <p:cNvPr id="15" name="Text Placeholder 13">
            <a:extLst>
              <a:ext uri="{FF2B5EF4-FFF2-40B4-BE49-F238E27FC236}">
                <a16:creationId xmlns:a16="http://schemas.microsoft.com/office/drawing/2014/main" id="{165EA2FB-2419-4139-A8A6-840CAB99E3EB}"/>
              </a:ext>
            </a:extLst>
          </p:cNvPr>
          <p:cNvSpPr>
            <a:spLocks noGrp="1"/>
          </p:cNvSpPr>
          <p:nvPr>
            <p:ph type="body" sz="quarter" idx="17"/>
          </p:nvPr>
        </p:nvSpPr>
        <p:spPr>
          <a:xfrm>
            <a:off x="8137525" y="3233798"/>
            <a:ext cx="1765300" cy="406400"/>
          </a:xfrm>
        </p:spPr>
        <p:txBody>
          <a:bodyPr>
            <a:normAutofit/>
          </a:bodyPr>
          <a:lstStyle>
            <a:lvl1pPr marL="0" indent="0" algn="ctr">
              <a:spcBef>
                <a:spcPts val="0"/>
              </a:spcBef>
              <a:buNone/>
              <a:defRPr sz="1000"/>
            </a:lvl1pPr>
          </a:lstStyle>
          <a:p>
            <a:pPr lvl="0"/>
            <a:r>
              <a:rPr lang="en-US" dirty="0"/>
              <a:t>Edit Master text styles</a:t>
            </a:r>
          </a:p>
        </p:txBody>
      </p:sp>
      <p:sp>
        <p:nvSpPr>
          <p:cNvPr id="16" name="Text Placeholder 13">
            <a:extLst>
              <a:ext uri="{FF2B5EF4-FFF2-40B4-BE49-F238E27FC236}">
                <a16:creationId xmlns:a16="http://schemas.microsoft.com/office/drawing/2014/main" id="{525901A9-4078-477D-B076-5B7B826E85D1}"/>
              </a:ext>
            </a:extLst>
          </p:cNvPr>
          <p:cNvSpPr>
            <a:spLocks noGrp="1"/>
          </p:cNvSpPr>
          <p:nvPr>
            <p:ph type="body" sz="quarter" idx="18"/>
          </p:nvPr>
        </p:nvSpPr>
        <p:spPr>
          <a:xfrm>
            <a:off x="10093325" y="3233798"/>
            <a:ext cx="1779588" cy="406400"/>
          </a:xfrm>
        </p:spPr>
        <p:txBody>
          <a:bodyPr>
            <a:normAutofit/>
          </a:bodyPr>
          <a:lstStyle>
            <a:lvl1pPr marL="0" indent="0" algn="ctr">
              <a:spcBef>
                <a:spcPts val="0"/>
              </a:spcBef>
              <a:buNone/>
              <a:defRPr sz="1000"/>
            </a:lvl1pPr>
          </a:lstStyle>
          <a:p>
            <a:pPr lvl="0"/>
            <a:r>
              <a:rPr lang="en-US" dirty="0"/>
              <a:t>Edit Master text styles</a:t>
            </a:r>
          </a:p>
        </p:txBody>
      </p:sp>
      <p:sp>
        <p:nvSpPr>
          <p:cNvPr id="23" name="Text Placeholder 13">
            <a:extLst>
              <a:ext uri="{FF2B5EF4-FFF2-40B4-BE49-F238E27FC236}">
                <a16:creationId xmlns:a16="http://schemas.microsoft.com/office/drawing/2014/main" id="{CEDA9AEC-2EDF-4999-970F-220D965968C5}"/>
              </a:ext>
            </a:extLst>
          </p:cNvPr>
          <p:cNvSpPr>
            <a:spLocks noGrp="1"/>
          </p:cNvSpPr>
          <p:nvPr>
            <p:ph type="body" sz="quarter" idx="25" hasCustomPrompt="1"/>
          </p:nvPr>
        </p:nvSpPr>
        <p:spPr>
          <a:xfrm>
            <a:off x="6184902" y="2046890"/>
            <a:ext cx="1765298" cy="406400"/>
          </a:xfrm>
        </p:spPr>
        <p:txBody>
          <a:bodyPr anchor="ctr">
            <a:noAutofit/>
          </a:bodyPr>
          <a:lstStyle>
            <a:lvl1pPr marL="0" indent="0" algn="ctr">
              <a:spcBef>
                <a:spcPts val="0"/>
              </a:spcBef>
              <a:buNone/>
              <a:defRPr sz="2600"/>
            </a:lvl1pPr>
          </a:lstStyle>
          <a:p>
            <a:pPr lvl="0"/>
            <a:r>
              <a:rPr lang="en-US" dirty="0"/>
              <a:t>XX</a:t>
            </a:r>
          </a:p>
        </p:txBody>
      </p:sp>
      <p:sp>
        <p:nvSpPr>
          <p:cNvPr id="24" name="Text Placeholder 13">
            <a:extLst>
              <a:ext uri="{FF2B5EF4-FFF2-40B4-BE49-F238E27FC236}">
                <a16:creationId xmlns:a16="http://schemas.microsoft.com/office/drawing/2014/main" id="{B9673D70-8199-47FE-BB0C-B6EA233E53C3}"/>
              </a:ext>
            </a:extLst>
          </p:cNvPr>
          <p:cNvSpPr>
            <a:spLocks noGrp="1"/>
          </p:cNvSpPr>
          <p:nvPr>
            <p:ph type="body" sz="quarter" idx="26" hasCustomPrompt="1"/>
          </p:nvPr>
        </p:nvSpPr>
        <p:spPr>
          <a:xfrm>
            <a:off x="8137525" y="2046890"/>
            <a:ext cx="1765300" cy="406400"/>
          </a:xfrm>
        </p:spPr>
        <p:txBody>
          <a:bodyPr anchor="ctr">
            <a:noAutofit/>
          </a:bodyPr>
          <a:lstStyle>
            <a:lvl1pPr marL="0" indent="0" algn="ctr">
              <a:spcBef>
                <a:spcPts val="0"/>
              </a:spcBef>
              <a:buNone/>
              <a:defRPr sz="2600"/>
            </a:lvl1pPr>
          </a:lstStyle>
          <a:p>
            <a:pPr lvl="0"/>
            <a:r>
              <a:rPr lang="en-US" dirty="0"/>
              <a:t>XX</a:t>
            </a:r>
          </a:p>
        </p:txBody>
      </p:sp>
      <p:sp>
        <p:nvSpPr>
          <p:cNvPr id="25" name="Text Placeholder 13">
            <a:extLst>
              <a:ext uri="{FF2B5EF4-FFF2-40B4-BE49-F238E27FC236}">
                <a16:creationId xmlns:a16="http://schemas.microsoft.com/office/drawing/2014/main" id="{8E7A8A60-F5D4-4F96-B4B5-9CCD9EF6180F}"/>
              </a:ext>
            </a:extLst>
          </p:cNvPr>
          <p:cNvSpPr>
            <a:spLocks noGrp="1"/>
          </p:cNvSpPr>
          <p:nvPr>
            <p:ph type="body" sz="quarter" idx="27" hasCustomPrompt="1"/>
          </p:nvPr>
        </p:nvSpPr>
        <p:spPr>
          <a:xfrm>
            <a:off x="10093325" y="2046890"/>
            <a:ext cx="1779588" cy="406400"/>
          </a:xfrm>
        </p:spPr>
        <p:txBody>
          <a:bodyPr anchor="ctr">
            <a:noAutofit/>
          </a:bodyPr>
          <a:lstStyle>
            <a:lvl1pPr marL="0" indent="0" algn="ctr">
              <a:spcBef>
                <a:spcPts val="0"/>
              </a:spcBef>
              <a:buNone/>
              <a:defRPr sz="2600"/>
            </a:lvl1pPr>
          </a:lstStyle>
          <a:p>
            <a:pPr lvl="0"/>
            <a:r>
              <a:rPr lang="en-US" dirty="0"/>
              <a:t>XX</a:t>
            </a:r>
          </a:p>
        </p:txBody>
      </p:sp>
      <p:sp>
        <p:nvSpPr>
          <p:cNvPr id="29" name="Chart Placeholder 9">
            <a:extLst>
              <a:ext uri="{FF2B5EF4-FFF2-40B4-BE49-F238E27FC236}">
                <a16:creationId xmlns:a16="http://schemas.microsoft.com/office/drawing/2014/main" id="{95542DA3-9575-4785-BCCC-C20F79D7A2E0}"/>
              </a:ext>
            </a:extLst>
          </p:cNvPr>
          <p:cNvSpPr>
            <a:spLocks noGrp="1"/>
          </p:cNvSpPr>
          <p:nvPr>
            <p:ph type="chart" sz="quarter" idx="28"/>
          </p:nvPr>
        </p:nvSpPr>
        <p:spPr>
          <a:xfrm>
            <a:off x="6184904" y="3958416"/>
            <a:ext cx="1765297" cy="1620788"/>
          </a:xfrm>
        </p:spPr>
        <p:txBody>
          <a:bodyPr/>
          <a:lstStyle/>
          <a:p>
            <a:endParaRPr lang="en-GB" dirty="0"/>
          </a:p>
        </p:txBody>
      </p:sp>
      <p:sp>
        <p:nvSpPr>
          <p:cNvPr id="30" name="Chart Placeholder 9">
            <a:extLst>
              <a:ext uri="{FF2B5EF4-FFF2-40B4-BE49-F238E27FC236}">
                <a16:creationId xmlns:a16="http://schemas.microsoft.com/office/drawing/2014/main" id="{9CDE1B09-3585-41E5-B812-CF1E097B4E0E}"/>
              </a:ext>
            </a:extLst>
          </p:cNvPr>
          <p:cNvSpPr>
            <a:spLocks noGrp="1"/>
          </p:cNvSpPr>
          <p:nvPr>
            <p:ph type="chart" sz="quarter" idx="29"/>
          </p:nvPr>
        </p:nvSpPr>
        <p:spPr>
          <a:xfrm>
            <a:off x="8137525" y="3955543"/>
            <a:ext cx="1765299" cy="1620788"/>
          </a:xfrm>
        </p:spPr>
        <p:txBody>
          <a:bodyPr/>
          <a:lstStyle/>
          <a:p>
            <a:endParaRPr lang="en-GB"/>
          </a:p>
        </p:txBody>
      </p:sp>
      <p:sp>
        <p:nvSpPr>
          <p:cNvPr id="31" name="Chart Placeholder 9">
            <a:extLst>
              <a:ext uri="{FF2B5EF4-FFF2-40B4-BE49-F238E27FC236}">
                <a16:creationId xmlns:a16="http://schemas.microsoft.com/office/drawing/2014/main" id="{F9A07ABF-B08F-4D4B-8DE9-B652582489A4}"/>
              </a:ext>
            </a:extLst>
          </p:cNvPr>
          <p:cNvSpPr>
            <a:spLocks noGrp="1"/>
          </p:cNvSpPr>
          <p:nvPr>
            <p:ph type="chart" sz="quarter" idx="30"/>
          </p:nvPr>
        </p:nvSpPr>
        <p:spPr>
          <a:xfrm>
            <a:off x="10093327" y="3952670"/>
            <a:ext cx="1779586" cy="1620788"/>
          </a:xfrm>
        </p:spPr>
        <p:txBody>
          <a:bodyPr/>
          <a:lstStyle/>
          <a:p>
            <a:endParaRPr lang="en-GB"/>
          </a:p>
        </p:txBody>
      </p:sp>
      <p:sp>
        <p:nvSpPr>
          <p:cNvPr id="32" name="Text Placeholder 13">
            <a:extLst>
              <a:ext uri="{FF2B5EF4-FFF2-40B4-BE49-F238E27FC236}">
                <a16:creationId xmlns:a16="http://schemas.microsoft.com/office/drawing/2014/main" id="{3F31E47D-3395-4AE5-ABAA-4673368D0447}"/>
              </a:ext>
            </a:extLst>
          </p:cNvPr>
          <p:cNvSpPr>
            <a:spLocks noGrp="1"/>
          </p:cNvSpPr>
          <p:nvPr>
            <p:ph type="body" sz="quarter" idx="31"/>
          </p:nvPr>
        </p:nvSpPr>
        <p:spPr>
          <a:xfrm>
            <a:off x="6184904" y="5579314"/>
            <a:ext cx="1765298" cy="406400"/>
          </a:xfrm>
        </p:spPr>
        <p:txBody>
          <a:bodyPr>
            <a:normAutofit/>
          </a:bodyPr>
          <a:lstStyle>
            <a:lvl1pPr marL="0" indent="0" algn="ctr">
              <a:spcBef>
                <a:spcPts val="0"/>
              </a:spcBef>
              <a:buNone/>
              <a:defRPr sz="1000"/>
            </a:lvl1pPr>
          </a:lstStyle>
          <a:p>
            <a:pPr lvl="0"/>
            <a:r>
              <a:rPr lang="en-US" dirty="0"/>
              <a:t>Edit Master text styles</a:t>
            </a:r>
          </a:p>
        </p:txBody>
      </p:sp>
      <p:sp>
        <p:nvSpPr>
          <p:cNvPr id="33" name="Text Placeholder 13">
            <a:extLst>
              <a:ext uri="{FF2B5EF4-FFF2-40B4-BE49-F238E27FC236}">
                <a16:creationId xmlns:a16="http://schemas.microsoft.com/office/drawing/2014/main" id="{EF1453FF-50E8-4953-844C-1F8FA4C91EB2}"/>
              </a:ext>
            </a:extLst>
          </p:cNvPr>
          <p:cNvSpPr>
            <a:spLocks noGrp="1"/>
          </p:cNvSpPr>
          <p:nvPr>
            <p:ph type="body" sz="quarter" idx="32"/>
          </p:nvPr>
        </p:nvSpPr>
        <p:spPr>
          <a:xfrm>
            <a:off x="8137527" y="5579314"/>
            <a:ext cx="1765300" cy="406400"/>
          </a:xfrm>
        </p:spPr>
        <p:txBody>
          <a:bodyPr>
            <a:normAutofit/>
          </a:bodyPr>
          <a:lstStyle>
            <a:lvl1pPr marL="0" indent="0" algn="ctr">
              <a:spcBef>
                <a:spcPts val="0"/>
              </a:spcBef>
              <a:buNone/>
              <a:defRPr sz="1000"/>
            </a:lvl1pPr>
          </a:lstStyle>
          <a:p>
            <a:pPr lvl="0"/>
            <a:r>
              <a:rPr lang="en-US" dirty="0"/>
              <a:t>Edit Master text styles</a:t>
            </a:r>
          </a:p>
        </p:txBody>
      </p:sp>
      <p:sp>
        <p:nvSpPr>
          <p:cNvPr id="34" name="Text Placeholder 13">
            <a:extLst>
              <a:ext uri="{FF2B5EF4-FFF2-40B4-BE49-F238E27FC236}">
                <a16:creationId xmlns:a16="http://schemas.microsoft.com/office/drawing/2014/main" id="{BDAD7D4A-C468-48E5-AC11-90BAFE275C6C}"/>
              </a:ext>
            </a:extLst>
          </p:cNvPr>
          <p:cNvSpPr>
            <a:spLocks noGrp="1"/>
          </p:cNvSpPr>
          <p:nvPr>
            <p:ph type="body" sz="quarter" idx="33"/>
          </p:nvPr>
        </p:nvSpPr>
        <p:spPr>
          <a:xfrm>
            <a:off x="10093327" y="5579314"/>
            <a:ext cx="1779588" cy="406400"/>
          </a:xfrm>
        </p:spPr>
        <p:txBody>
          <a:bodyPr>
            <a:normAutofit/>
          </a:bodyPr>
          <a:lstStyle>
            <a:lvl1pPr marL="0" indent="0" algn="ctr">
              <a:spcBef>
                <a:spcPts val="0"/>
              </a:spcBef>
              <a:buNone/>
              <a:defRPr sz="1000"/>
            </a:lvl1pPr>
          </a:lstStyle>
          <a:p>
            <a:pPr lvl="0"/>
            <a:r>
              <a:rPr lang="en-US" dirty="0"/>
              <a:t>Edit Master text styles</a:t>
            </a:r>
          </a:p>
        </p:txBody>
      </p:sp>
      <p:sp>
        <p:nvSpPr>
          <p:cNvPr id="35" name="Text Placeholder 13">
            <a:extLst>
              <a:ext uri="{FF2B5EF4-FFF2-40B4-BE49-F238E27FC236}">
                <a16:creationId xmlns:a16="http://schemas.microsoft.com/office/drawing/2014/main" id="{F2C3A7FC-C6FC-4DDC-A993-73A12D764D78}"/>
              </a:ext>
            </a:extLst>
          </p:cNvPr>
          <p:cNvSpPr>
            <a:spLocks noGrp="1"/>
          </p:cNvSpPr>
          <p:nvPr>
            <p:ph type="body" sz="quarter" idx="34" hasCustomPrompt="1"/>
          </p:nvPr>
        </p:nvSpPr>
        <p:spPr>
          <a:xfrm>
            <a:off x="6184904" y="4392406"/>
            <a:ext cx="1765298" cy="406400"/>
          </a:xfrm>
        </p:spPr>
        <p:txBody>
          <a:bodyPr anchor="ctr">
            <a:noAutofit/>
          </a:bodyPr>
          <a:lstStyle>
            <a:lvl1pPr marL="0" indent="0" algn="ctr">
              <a:spcBef>
                <a:spcPts val="0"/>
              </a:spcBef>
              <a:buNone/>
              <a:defRPr sz="2600"/>
            </a:lvl1pPr>
          </a:lstStyle>
          <a:p>
            <a:pPr lvl="0"/>
            <a:r>
              <a:rPr lang="en-US" dirty="0"/>
              <a:t>XX</a:t>
            </a:r>
          </a:p>
        </p:txBody>
      </p:sp>
      <p:sp>
        <p:nvSpPr>
          <p:cNvPr id="36" name="Text Placeholder 13">
            <a:extLst>
              <a:ext uri="{FF2B5EF4-FFF2-40B4-BE49-F238E27FC236}">
                <a16:creationId xmlns:a16="http://schemas.microsoft.com/office/drawing/2014/main" id="{F1236D55-8E86-422F-96BF-364A6EC28879}"/>
              </a:ext>
            </a:extLst>
          </p:cNvPr>
          <p:cNvSpPr>
            <a:spLocks noGrp="1"/>
          </p:cNvSpPr>
          <p:nvPr>
            <p:ph type="body" sz="quarter" idx="35" hasCustomPrompt="1"/>
          </p:nvPr>
        </p:nvSpPr>
        <p:spPr>
          <a:xfrm>
            <a:off x="8137527" y="4392406"/>
            <a:ext cx="1765300" cy="406400"/>
          </a:xfrm>
        </p:spPr>
        <p:txBody>
          <a:bodyPr anchor="ctr">
            <a:noAutofit/>
          </a:bodyPr>
          <a:lstStyle>
            <a:lvl1pPr marL="0" indent="0" algn="ctr">
              <a:spcBef>
                <a:spcPts val="0"/>
              </a:spcBef>
              <a:buNone/>
              <a:defRPr sz="2600"/>
            </a:lvl1pPr>
          </a:lstStyle>
          <a:p>
            <a:pPr lvl="0"/>
            <a:r>
              <a:rPr lang="en-US" dirty="0"/>
              <a:t>XX</a:t>
            </a:r>
          </a:p>
        </p:txBody>
      </p:sp>
      <p:sp>
        <p:nvSpPr>
          <p:cNvPr id="37" name="Text Placeholder 13">
            <a:extLst>
              <a:ext uri="{FF2B5EF4-FFF2-40B4-BE49-F238E27FC236}">
                <a16:creationId xmlns:a16="http://schemas.microsoft.com/office/drawing/2014/main" id="{F56C57E6-B854-4DD3-9D3D-9FE7547E258A}"/>
              </a:ext>
            </a:extLst>
          </p:cNvPr>
          <p:cNvSpPr>
            <a:spLocks noGrp="1"/>
          </p:cNvSpPr>
          <p:nvPr>
            <p:ph type="body" sz="quarter" idx="36" hasCustomPrompt="1"/>
          </p:nvPr>
        </p:nvSpPr>
        <p:spPr>
          <a:xfrm>
            <a:off x="10093327" y="4392406"/>
            <a:ext cx="1779588" cy="406400"/>
          </a:xfrm>
        </p:spPr>
        <p:txBody>
          <a:bodyPr anchor="ctr">
            <a:noAutofit/>
          </a:bodyPr>
          <a:lstStyle>
            <a:lvl1pPr marL="0" indent="0" algn="ctr">
              <a:spcBef>
                <a:spcPts val="0"/>
              </a:spcBef>
              <a:buNone/>
              <a:defRPr sz="2600"/>
            </a:lvl1pPr>
          </a:lstStyle>
          <a:p>
            <a:pPr lvl="0"/>
            <a:r>
              <a:rPr lang="en-US" dirty="0"/>
              <a:t>XX</a:t>
            </a:r>
          </a:p>
        </p:txBody>
      </p:sp>
    </p:spTree>
    <p:extLst>
      <p:ext uri="{BB962C8B-B14F-4D97-AF65-F5344CB8AC3E}">
        <p14:creationId xmlns:p14="http://schemas.microsoft.com/office/powerpoint/2010/main" val="413405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genda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Tree>
    <p:extLst>
      <p:ext uri="{BB962C8B-B14F-4D97-AF65-F5344CB8AC3E}">
        <p14:creationId xmlns:p14="http://schemas.microsoft.com/office/powerpoint/2010/main" val="337886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Agenda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600">
                <a:solidFill>
                  <a:schemeClr val="bg1"/>
                </a:solidFill>
                <a:latin typeface="+mj-lt"/>
              </a:defRPr>
            </a:lvl1pPr>
            <a:lvl2pPr>
              <a:defRPr sz="1600">
                <a:solidFill>
                  <a:schemeClr val="bg1"/>
                </a:solidFill>
                <a:latin typeface="+mj-lt"/>
              </a:defRPr>
            </a:lvl2pPr>
            <a:lvl3pPr>
              <a:defRPr sz="16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prstClr val="white"/>
                </a:solidFill>
              </a:rPr>
              <a:t>Further together - Enhance your Finance &amp; Innovation Performance</a:t>
            </a:r>
            <a:endParaRPr lang="en-GB">
              <a:solidFill>
                <a:prstClr val="whit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lvl1pPr>
              <a:defRPr>
                <a:solidFill>
                  <a:schemeClr val="bg1"/>
                </a:solidFill>
              </a:defRPr>
            </a:lvl1pPr>
          </a:lstStyle>
          <a:p>
            <a:fld id="{DD5F9443-4AD9-49DD-9187-EE55715DBD76}" type="slidenum">
              <a:rPr lang="en-GB" smtClean="0">
                <a:solidFill>
                  <a:prstClr val="white"/>
                </a:solidFill>
              </a:rPr>
              <a:pPr/>
              <a:t>‹N›</a:t>
            </a:fld>
            <a:endParaRPr lang="en-GB">
              <a:solidFill>
                <a:prstClr val="white"/>
              </a:solidFill>
            </a:endParaRPr>
          </a:p>
        </p:txBody>
      </p:sp>
      <p:pic>
        <p:nvPicPr>
          <p:cNvPr id="12" name="Picture 11">
            <a:extLst>
              <a:ext uri="{FF2B5EF4-FFF2-40B4-BE49-F238E27FC236}">
                <a16:creationId xmlns:a16="http://schemas.microsoft.com/office/drawing/2014/main" id="{19B69F10-AE29-4687-AF08-EDB69C61A43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cxnSp>
        <p:nvCxnSpPr>
          <p:cNvPr id="13" name="Straight Connector 12">
            <a:extLst>
              <a:ext uri="{FF2B5EF4-FFF2-40B4-BE49-F238E27FC236}">
                <a16:creationId xmlns:a16="http://schemas.microsoft.com/office/drawing/2014/main" id="{49EAD0F7-9DEC-4642-B7AB-E41BE47B0376}"/>
              </a:ext>
            </a:extLst>
          </p:cNvPr>
          <p:cNvCxnSpPr>
            <a:cxnSpLocks/>
          </p:cNvCxnSpPr>
          <p:nvPr userDrawn="1"/>
        </p:nvCxnSpPr>
        <p:spPr>
          <a:xfrm>
            <a:off x="323550" y="870328"/>
            <a:ext cx="1123980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3D08D71-A3D5-47D8-9525-D30D7FF0196C}"/>
              </a:ext>
            </a:extLst>
          </p:cNvPr>
          <p:cNvSpPr/>
          <p:nvPr userDrawn="1"/>
        </p:nvSpPr>
        <p:spPr>
          <a:xfrm>
            <a:off x="11564938" y="723901"/>
            <a:ext cx="284400" cy="283369"/>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Franklin Gothic Demi" panose="020B0703020102020204" pitchFamily="34" charset="0"/>
            </a:endParaRPr>
          </a:p>
        </p:txBody>
      </p:sp>
    </p:spTree>
    <p:extLst>
      <p:ext uri="{BB962C8B-B14F-4D97-AF65-F5344CB8AC3E}">
        <p14:creationId xmlns:p14="http://schemas.microsoft.com/office/powerpoint/2010/main" val="71143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ation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prstClr val="white"/>
                </a:solidFill>
              </a:rPr>
              <a:t>Further together - Enhance your Finance &amp; Innovation Performance</a:t>
            </a:r>
            <a:endParaRPr lang="en-GB">
              <a:solidFill>
                <a:prstClr val="whit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lvl1pPr>
              <a:defRPr>
                <a:solidFill>
                  <a:schemeClr val="bg1"/>
                </a:solidFill>
              </a:defRPr>
            </a:lvl1pPr>
          </a:lstStyle>
          <a:p>
            <a:fld id="{DD5F9443-4AD9-49DD-9187-EE55715DBD76}" type="slidenum">
              <a:rPr lang="en-GB" smtClean="0">
                <a:solidFill>
                  <a:prstClr val="white"/>
                </a:solidFill>
              </a:rPr>
              <a:pPr/>
              <a:t>‹N›</a:t>
            </a:fld>
            <a:endParaRPr lang="en-GB">
              <a:solidFill>
                <a:prstClr val="white"/>
              </a:solidFill>
            </a:endParaRPr>
          </a:p>
        </p:txBody>
      </p:sp>
      <p:pic>
        <p:nvPicPr>
          <p:cNvPr id="13" name="Picture 12">
            <a:extLst>
              <a:ext uri="{FF2B5EF4-FFF2-40B4-BE49-F238E27FC236}">
                <a16:creationId xmlns:a16="http://schemas.microsoft.com/office/drawing/2014/main" id="{154EFBF5-65A1-4E94-AFE3-995CAB44454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cxnSp>
        <p:nvCxnSpPr>
          <p:cNvPr id="14" name="Straight Connector 13">
            <a:extLst>
              <a:ext uri="{FF2B5EF4-FFF2-40B4-BE49-F238E27FC236}">
                <a16:creationId xmlns:a16="http://schemas.microsoft.com/office/drawing/2014/main" id="{C1D579C8-F55D-4148-BA3D-D3F7B1EE71DA}"/>
              </a:ext>
            </a:extLst>
          </p:cNvPr>
          <p:cNvCxnSpPr>
            <a:cxnSpLocks/>
          </p:cNvCxnSpPr>
          <p:nvPr userDrawn="1"/>
        </p:nvCxnSpPr>
        <p:spPr>
          <a:xfrm>
            <a:off x="323550" y="870328"/>
            <a:ext cx="1123980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750BD30-0749-453A-AFE8-6161DEFB8DD9}"/>
              </a:ext>
            </a:extLst>
          </p:cNvPr>
          <p:cNvSpPr/>
          <p:nvPr userDrawn="1"/>
        </p:nvSpPr>
        <p:spPr>
          <a:xfrm>
            <a:off x="11564938" y="723901"/>
            <a:ext cx="284400" cy="283369"/>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Franklin Gothic Demi" panose="020B0703020102020204" pitchFamily="34" charset="0"/>
            </a:endParaRPr>
          </a:p>
        </p:txBody>
      </p:sp>
      <p:sp>
        <p:nvSpPr>
          <p:cNvPr id="17" name="Text Placeholder 13">
            <a:extLst>
              <a:ext uri="{FF2B5EF4-FFF2-40B4-BE49-F238E27FC236}">
                <a16:creationId xmlns:a16="http://schemas.microsoft.com/office/drawing/2014/main" id="{A5C5AE4F-B657-4806-B9B0-5B997AB366A9}"/>
              </a:ext>
            </a:extLst>
          </p:cNvPr>
          <p:cNvSpPr>
            <a:spLocks noGrp="1"/>
          </p:cNvSpPr>
          <p:nvPr>
            <p:ph type="body" sz="quarter" idx="13"/>
          </p:nvPr>
        </p:nvSpPr>
        <p:spPr>
          <a:xfrm>
            <a:off x="4229101" y="1674563"/>
            <a:ext cx="3721100" cy="4078537"/>
          </a:xfrm>
        </p:spPr>
        <p:txBody>
          <a:bodyPr anchor="ctr"/>
          <a:lstStyle>
            <a:lvl1pPr marL="0" indent="0" algn="ctr">
              <a:spcBef>
                <a:spcPts val="0"/>
              </a:spcBef>
              <a:buNone/>
              <a:defRPr sz="3200">
                <a:solidFill>
                  <a:schemeClr val="bg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en-US" dirty="0"/>
              <a:t>Edit Master text styles</a:t>
            </a:r>
          </a:p>
          <a:p>
            <a:pPr lvl="1"/>
            <a:r>
              <a:rPr lang="en-US" dirty="0"/>
              <a:t>Second level</a:t>
            </a:r>
          </a:p>
          <a:p>
            <a:pPr lvl="2"/>
            <a:r>
              <a:rPr lang="en-US" dirty="0"/>
              <a:t>Third level</a:t>
            </a:r>
          </a:p>
        </p:txBody>
      </p:sp>
      <p:sp>
        <p:nvSpPr>
          <p:cNvPr id="18" name="Circle: Hollow 17">
            <a:extLst>
              <a:ext uri="{FF2B5EF4-FFF2-40B4-BE49-F238E27FC236}">
                <a16:creationId xmlns:a16="http://schemas.microsoft.com/office/drawing/2014/main" id="{9B75D49F-1363-458D-848B-039608273C99}"/>
              </a:ext>
            </a:extLst>
          </p:cNvPr>
          <p:cNvSpPr/>
          <p:nvPr userDrawn="1"/>
        </p:nvSpPr>
        <p:spPr>
          <a:xfrm>
            <a:off x="3437940" y="1104899"/>
            <a:ext cx="5316121" cy="5316725"/>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spTree>
    <p:extLst>
      <p:ext uri="{BB962C8B-B14F-4D97-AF65-F5344CB8AC3E}">
        <p14:creationId xmlns:p14="http://schemas.microsoft.com/office/powerpoint/2010/main" val="24256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ation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
        <p:nvSpPr>
          <p:cNvPr id="8" name="Text Placeholder 13">
            <a:extLst>
              <a:ext uri="{FF2B5EF4-FFF2-40B4-BE49-F238E27FC236}">
                <a16:creationId xmlns:a16="http://schemas.microsoft.com/office/drawing/2014/main" id="{D3C159C8-BA75-4080-BFEE-884B6AB1C6B9}"/>
              </a:ext>
            </a:extLst>
          </p:cNvPr>
          <p:cNvSpPr>
            <a:spLocks noGrp="1"/>
          </p:cNvSpPr>
          <p:nvPr>
            <p:ph type="body" sz="quarter" idx="13"/>
          </p:nvPr>
        </p:nvSpPr>
        <p:spPr>
          <a:xfrm>
            <a:off x="4229101" y="1674563"/>
            <a:ext cx="3721100" cy="4078537"/>
          </a:xfrm>
        </p:spPr>
        <p:txBody>
          <a:bodyPr anchor="ctr"/>
          <a:lstStyle>
            <a:lvl1pPr marL="0" indent="0" algn="ctr">
              <a:spcBef>
                <a:spcPts val="0"/>
              </a:spcBef>
              <a:buNone/>
              <a:defRPr sz="3200">
                <a:solidFill>
                  <a:schemeClr val="tx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tx1"/>
                </a:solidFill>
                <a:latin typeface="+mj-lt"/>
              </a:defRPr>
            </a:lvl3pPr>
            <a:lvl4pPr marL="1074737" indent="0">
              <a:buNone/>
              <a:defRPr/>
            </a:lvl4pPr>
            <a:lvl5pPr marL="1431925" indent="0">
              <a:buNone/>
              <a:defRPr/>
            </a:lvl5pPr>
          </a:lstStyle>
          <a:p>
            <a:pPr lvl="0"/>
            <a:r>
              <a:rPr lang="en-US" dirty="0"/>
              <a:t>Edit Master text styles</a:t>
            </a:r>
          </a:p>
          <a:p>
            <a:pPr lvl="1"/>
            <a:r>
              <a:rPr lang="en-US" dirty="0"/>
              <a:t>Second level</a:t>
            </a:r>
          </a:p>
          <a:p>
            <a:pPr lvl="2"/>
            <a:r>
              <a:rPr lang="en-US" dirty="0"/>
              <a:t>Third level</a:t>
            </a:r>
          </a:p>
        </p:txBody>
      </p:sp>
      <p:sp>
        <p:nvSpPr>
          <p:cNvPr id="10" name="Circle: Hollow 9">
            <a:extLst>
              <a:ext uri="{FF2B5EF4-FFF2-40B4-BE49-F238E27FC236}">
                <a16:creationId xmlns:a16="http://schemas.microsoft.com/office/drawing/2014/main" id="{5466C117-A056-499D-AFB1-11D354EEF858}"/>
              </a:ext>
            </a:extLst>
          </p:cNvPr>
          <p:cNvSpPr/>
          <p:nvPr userDrawn="1"/>
        </p:nvSpPr>
        <p:spPr>
          <a:xfrm>
            <a:off x="3437940" y="1104899"/>
            <a:ext cx="5316121" cy="5316725"/>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spTree>
    <p:extLst>
      <p:ext uri="{BB962C8B-B14F-4D97-AF65-F5344CB8AC3E}">
        <p14:creationId xmlns:p14="http://schemas.microsoft.com/office/powerpoint/2010/main" val="319406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E7F78C-AD93-417A-86A1-459CC60B5DB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14" name="Rectangle 13">
            <a:extLst>
              <a:ext uri="{FF2B5EF4-FFF2-40B4-BE49-F238E27FC236}">
                <a16:creationId xmlns:a16="http://schemas.microsoft.com/office/drawing/2014/main" id="{EB5A1696-2C27-4ACE-8465-A450128D57CE}"/>
              </a:ext>
            </a:extLst>
          </p:cNvPr>
          <p:cNvSpPr/>
          <p:nvPr userDrawn="1"/>
        </p:nvSpPr>
        <p:spPr>
          <a:xfrm>
            <a:off x="-1" y="0"/>
            <a:ext cx="12192000" cy="6858001"/>
          </a:xfrm>
          <a:prstGeom prst="rect">
            <a:avLst/>
          </a:prstGeom>
          <a:gradFill flip="none" rotWithShape="1">
            <a:gsLst>
              <a:gs pos="28000">
                <a:schemeClr val="tx1">
                  <a:lumMod val="50000"/>
                  <a:alpha val="43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2" name="Title 1">
            <a:extLst>
              <a:ext uri="{FF2B5EF4-FFF2-40B4-BE49-F238E27FC236}">
                <a16:creationId xmlns:a16="http://schemas.microsoft.com/office/drawing/2014/main" id="{1955D390-C7BA-4C2C-A94B-F0F2212944A7}"/>
              </a:ext>
            </a:extLst>
          </p:cNvPr>
          <p:cNvSpPr>
            <a:spLocks noGrp="1"/>
          </p:cNvSpPr>
          <p:nvPr>
            <p:ph type="ctrTitle"/>
          </p:nvPr>
        </p:nvSpPr>
        <p:spPr>
          <a:xfrm>
            <a:off x="4038600" y="2152650"/>
            <a:ext cx="4098925" cy="2176463"/>
          </a:xfrm>
        </p:spPr>
        <p:txBody>
          <a:bodyPr anchor="ctr">
            <a:normAutofit/>
          </a:bodyPr>
          <a:lstStyle>
            <a:lvl1pPr algn="ctr">
              <a:defRPr sz="3600">
                <a:solidFill>
                  <a:schemeClr val="bg1"/>
                </a:solidFill>
              </a:defRPr>
            </a:lvl1pPr>
          </a:lstStyle>
          <a:p>
            <a:r>
              <a:rPr lang="en-US" dirty="0"/>
              <a:t>Click to edit Master title style</a:t>
            </a:r>
          </a:p>
        </p:txBody>
      </p:sp>
      <p:sp>
        <p:nvSpPr>
          <p:cNvPr id="13" name="Subtitle 2">
            <a:extLst>
              <a:ext uri="{FF2B5EF4-FFF2-40B4-BE49-F238E27FC236}">
                <a16:creationId xmlns:a16="http://schemas.microsoft.com/office/drawing/2014/main" id="{E4E5147F-93B1-4A62-BD9F-F69E7F40CF25}"/>
              </a:ext>
            </a:extLst>
          </p:cNvPr>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Circle: Hollow 10">
            <a:extLst>
              <a:ext uri="{FF2B5EF4-FFF2-40B4-BE49-F238E27FC236}">
                <a16:creationId xmlns:a16="http://schemas.microsoft.com/office/drawing/2014/main" id="{248DCD71-A46F-4503-85EB-ABDED635ED28}"/>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15" name="Picture 14">
            <a:extLst>
              <a:ext uri="{FF2B5EF4-FFF2-40B4-BE49-F238E27FC236}">
                <a16:creationId xmlns:a16="http://schemas.microsoft.com/office/drawing/2014/main" id="{B56A7B6D-8FA2-4F87-AEAE-E262E6D3D69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Tree>
    <p:extLst>
      <p:ext uri="{BB962C8B-B14F-4D97-AF65-F5344CB8AC3E}">
        <p14:creationId xmlns:p14="http://schemas.microsoft.com/office/powerpoint/2010/main" val="386576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x Quotations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
        <p:nvSpPr>
          <p:cNvPr id="7" name="Circle: Hollow 6">
            <a:extLst>
              <a:ext uri="{FF2B5EF4-FFF2-40B4-BE49-F238E27FC236}">
                <a16:creationId xmlns:a16="http://schemas.microsoft.com/office/drawing/2014/main" id="{65604681-6C1F-4E6E-9DEA-267A8234AC79}"/>
              </a:ext>
            </a:extLst>
          </p:cNvPr>
          <p:cNvSpPr/>
          <p:nvPr userDrawn="1"/>
        </p:nvSpPr>
        <p:spPr>
          <a:xfrm>
            <a:off x="326840" y="1630391"/>
            <a:ext cx="3708000" cy="3708000"/>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sp>
        <p:nvSpPr>
          <p:cNvPr id="8" name="Text Placeholder 13">
            <a:extLst>
              <a:ext uri="{FF2B5EF4-FFF2-40B4-BE49-F238E27FC236}">
                <a16:creationId xmlns:a16="http://schemas.microsoft.com/office/drawing/2014/main" id="{D3C159C8-BA75-4080-BFEE-884B6AB1C6B9}"/>
              </a:ext>
            </a:extLst>
          </p:cNvPr>
          <p:cNvSpPr>
            <a:spLocks noGrp="1"/>
          </p:cNvSpPr>
          <p:nvPr>
            <p:ph type="body" sz="quarter" idx="13"/>
          </p:nvPr>
        </p:nvSpPr>
        <p:spPr>
          <a:xfrm>
            <a:off x="716095" y="2049137"/>
            <a:ext cx="2897437" cy="2809302"/>
          </a:xfrm>
        </p:spPr>
        <p:txBody>
          <a:bodyPr anchor="ctr"/>
          <a:lstStyle>
            <a:lvl1pPr marL="0" indent="0" algn="ctr">
              <a:spcBef>
                <a:spcPts val="0"/>
              </a:spcBef>
              <a:buNone/>
              <a:defRPr sz="1400">
                <a:solidFill>
                  <a:schemeClr val="tx1"/>
                </a:solidFill>
                <a:latin typeface="+mj-lt"/>
              </a:defRPr>
            </a:lvl1pPr>
            <a:lvl2pPr marL="0" indent="0" algn="ctr">
              <a:buNone/>
              <a:defRPr sz="1000">
                <a:solidFill>
                  <a:schemeClr val="accent1"/>
                </a:solidFill>
                <a:latin typeface="+mj-lt"/>
              </a:defRPr>
            </a:lvl2pPr>
            <a:lvl3pPr marL="0" indent="0" algn="ctr">
              <a:spcBef>
                <a:spcPts val="0"/>
              </a:spcBef>
              <a:buNone/>
              <a:defRPr sz="1000">
                <a:solidFill>
                  <a:schemeClr val="tx1"/>
                </a:solidFill>
                <a:latin typeface="+mj-lt"/>
              </a:defRPr>
            </a:lvl3pPr>
            <a:lvl4pPr marL="1074737" indent="0">
              <a:buNone/>
              <a:defRPr/>
            </a:lvl4pPr>
            <a:lvl5pPr marL="1431925" indent="0">
              <a:buNone/>
              <a:defRPr/>
            </a:lvl5pPr>
          </a:lstStyle>
          <a:p>
            <a:pPr lvl="0"/>
            <a:r>
              <a:rPr lang="en-US" dirty="0"/>
              <a:t>Edit Master text styles</a:t>
            </a:r>
          </a:p>
          <a:p>
            <a:pPr lvl="1"/>
            <a:r>
              <a:rPr lang="en-US" dirty="0"/>
              <a:t>Second level</a:t>
            </a:r>
          </a:p>
          <a:p>
            <a:pPr lvl="2"/>
            <a:r>
              <a:rPr lang="en-US" dirty="0"/>
              <a:t>Third level</a:t>
            </a:r>
          </a:p>
        </p:txBody>
      </p:sp>
      <p:sp>
        <p:nvSpPr>
          <p:cNvPr id="10" name="Circle: Hollow 9">
            <a:extLst>
              <a:ext uri="{FF2B5EF4-FFF2-40B4-BE49-F238E27FC236}">
                <a16:creationId xmlns:a16="http://schemas.microsoft.com/office/drawing/2014/main" id="{59406DFD-C4CA-4F44-871A-640F190A35FB}"/>
              </a:ext>
            </a:extLst>
          </p:cNvPr>
          <p:cNvSpPr/>
          <p:nvPr userDrawn="1"/>
        </p:nvSpPr>
        <p:spPr>
          <a:xfrm>
            <a:off x="4240869" y="1630391"/>
            <a:ext cx="3708000" cy="3708000"/>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sp>
        <p:nvSpPr>
          <p:cNvPr id="11" name="Text Placeholder 13">
            <a:extLst>
              <a:ext uri="{FF2B5EF4-FFF2-40B4-BE49-F238E27FC236}">
                <a16:creationId xmlns:a16="http://schemas.microsoft.com/office/drawing/2014/main" id="{DC50E7AD-A2F0-440C-A83E-DC335172D06D}"/>
              </a:ext>
            </a:extLst>
          </p:cNvPr>
          <p:cNvSpPr>
            <a:spLocks noGrp="1"/>
          </p:cNvSpPr>
          <p:nvPr>
            <p:ph type="body" sz="quarter" idx="14"/>
          </p:nvPr>
        </p:nvSpPr>
        <p:spPr>
          <a:xfrm>
            <a:off x="4627084" y="2049137"/>
            <a:ext cx="2919470" cy="2809302"/>
          </a:xfrm>
        </p:spPr>
        <p:txBody>
          <a:bodyPr anchor="ctr"/>
          <a:lstStyle>
            <a:lvl1pPr marL="0" indent="0" algn="ctr">
              <a:spcBef>
                <a:spcPts val="0"/>
              </a:spcBef>
              <a:buNone/>
              <a:defRPr sz="1400">
                <a:solidFill>
                  <a:schemeClr val="tx1"/>
                </a:solidFill>
                <a:latin typeface="+mj-lt"/>
              </a:defRPr>
            </a:lvl1pPr>
            <a:lvl2pPr marL="0" indent="0" algn="ctr">
              <a:buNone/>
              <a:defRPr sz="1000">
                <a:solidFill>
                  <a:schemeClr val="accent1"/>
                </a:solidFill>
                <a:latin typeface="+mj-lt"/>
              </a:defRPr>
            </a:lvl2pPr>
            <a:lvl3pPr marL="0" indent="0" algn="ctr">
              <a:spcBef>
                <a:spcPts val="0"/>
              </a:spcBef>
              <a:buNone/>
              <a:defRPr sz="1000">
                <a:solidFill>
                  <a:schemeClr val="tx1"/>
                </a:solidFill>
                <a:latin typeface="+mj-lt"/>
              </a:defRPr>
            </a:lvl3pPr>
            <a:lvl4pPr marL="1074737" indent="0">
              <a:buNone/>
              <a:defRPr/>
            </a:lvl4pPr>
            <a:lvl5pPr marL="1431925" indent="0">
              <a:buNone/>
              <a:defRPr/>
            </a:lvl5pPr>
          </a:lstStyle>
          <a:p>
            <a:pPr lvl="0"/>
            <a:r>
              <a:rPr lang="en-US" dirty="0"/>
              <a:t>Edit Master text styles</a:t>
            </a:r>
          </a:p>
          <a:p>
            <a:pPr lvl="1"/>
            <a:r>
              <a:rPr lang="en-US" dirty="0"/>
              <a:t>Second level</a:t>
            </a:r>
          </a:p>
          <a:p>
            <a:pPr lvl="2"/>
            <a:r>
              <a:rPr lang="en-US" dirty="0"/>
              <a:t>Third level</a:t>
            </a:r>
          </a:p>
        </p:txBody>
      </p:sp>
      <p:sp>
        <p:nvSpPr>
          <p:cNvPr id="12" name="Circle: Hollow 11">
            <a:extLst>
              <a:ext uri="{FF2B5EF4-FFF2-40B4-BE49-F238E27FC236}">
                <a16:creationId xmlns:a16="http://schemas.microsoft.com/office/drawing/2014/main" id="{121382A7-B6BF-4BCA-BE7D-5E04E2C3E48A}"/>
              </a:ext>
            </a:extLst>
          </p:cNvPr>
          <p:cNvSpPr/>
          <p:nvPr userDrawn="1"/>
        </p:nvSpPr>
        <p:spPr>
          <a:xfrm>
            <a:off x="8154898" y="1630391"/>
            <a:ext cx="3708000" cy="3708000"/>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sp>
        <p:nvSpPr>
          <p:cNvPr id="13" name="Text Placeholder 13">
            <a:extLst>
              <a:ext uri="{FF2B5EF4-FFF2-40B4-BE49-F238E27FC236}">
                <a16:creationId xmlns:a16="http://schemas.microsoft.com/office/drawing/2014/main" id="{FDBEACD8-F5D8-40B2-9363-925470415380}"/>
              </a:ext>
            </a:extLst>
          </p:cNvPr>
          <p:cNvSpPr>
            <a:spLocks noGrp="1"/>
          </p:cNvSpPr>
          <p:nvPr>
            <p:ph type="body" sz="quarter" idx="15"/>
          </p:nvPr>
        </p:nvSpPr>
        <p:spPr>
          <a:xfrm>
            <a:off x="8549935" y="2049137"/>
            <a:ext cx="2898995" cy="2809302"/>
          </a:xfrm>
        </p:spPr>
        <p:txBody>
          <a:bodyPr anchor="ctr"/>
          <a:lstStyle>
            <a:lvl1pPr marL="0" indent="0" algn="ctr">
              <a:spcBef>
                <a:spcPts val="0"/>
              </a:spcBef>
              <a:buNone/>
              <a:defRPr sz="1400">
                <a:solidFill>
                  <a:schemeClr val="tx1"/>
                </a:solidFill>
                <a:latin typeface="+mj-lt"/>
              </a:defRPr>
            </a:lvl1pPr>
            <a:lvl2pPr marL="0" indent="0" algn="ctr">
              <a:buNone/>
              <a:defRPr sz="1000">
                <a:solidFill>
                  <a:schemeClr val="accent1"/>
                </a:solidFill>
                <a:latin typeface="+mj-lt"/>
              </a:defRPr>
            </a:lvl2pPr>
            <a:lvl3pPr marL="0" indent="0" algn="ctr">
              <a:spcBef>
                <a:spcPts val="0"/>
              </a:spcBef>
              <a:buNone/>
              <a:defRPr sz="1000">
                <a:solidFill>
                  <a:schemeClr val="tx1"/>
                </a:solidFill>
                <a:latin typeface="+mj-lt"/>
              </a:defRPr>
            </a:lvl3pPr>
            <a:lvl4pPr marL="1074737" indent="0">
              <a:buNone/>
              <a:defRPr/>
            </a:lvl4pPr>
            <a:lvl5pPr marL="1431925"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2642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F9531-5735-4D9A-AF02-A100F06A15C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1" name="Text Placeholder 13">
            <a:extLst>
              <a:ext uri="{FF2B5EF4-FFF2-40B4-BE49-F238E27FC236}">
                <a16:creationId xmlns:a16="http://schemas.microsoft.com/office/drawing/2014/main" id="{AAC2AB96-016D-447D-9A80-F5AD9E6C7455}"/>
              </a:ext>
            </a:extLst>
          </p:cNvPr>
          <p:cNvSpPr>
            <a:spLocks noGrp="1"/>
          </p:cNvSpPr>
          <p:nvPr>
            <p:ph type="body" sz="quarter" idx="13"/>
          </p:nvPr>
        </p:nvSpPr>
        <p:spPr>
          <a:xfrm>
            <a:off x="4038600" y="1085851"/>
            <a:ext cx="4098925" cy="4667250"/>
          </a:xfrm>
        </p:spPr>
        <p:txBody>
          <a:bodyPr anchor="ctr">
            <a:normAutofit/>
          </a:bodyPr>
          <a:lstStyle>
            <a:lvl1pPr marL="0" indent="0" algn="ctr">
              <a:spcBef>
                <a:spcPts val="0"/>
              </a:spcBef>
              <a:buNone/>
              <a:defRPr sz="3600">
                <a:solidFill>
                  <a:schemeClr val="bg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en-US" dirty="0"/>
              <a:t>Edit Master text styles</a:t>
            </a:r>
          </a:p>
        </p:txBody>
      </p:sp>
      <p:sp>
        <p:nvSpPr>
          <p:cNvPr id="13" name="Circle: Hollow 12">
            <a:extLst>
              <a:ext uri="{FF2B5EF4-FFF2-40B4-BE49-F238E27FC236}">
                <a16:creationId xmlns:a16="http://schemas.microsoft.com/office/drawing/2014/main" id="{F213FE4C-B8B5-4731-A9DC-6825855541A6}"/>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sp>
        <p:nvSpPr>
          <p:cNvPr id="12" name="Rectangle 11">
            <a:extLst>
              <a:ext uri="{FF2B5EF4-FFF2-40B4-BE49-F238E27FC236}">
                <a16:creationId xmlns:a16="http://schemas.microsoft.com/office/drawing/2014/main" id="{71217196-E892-4FFD-8DD8-8411E44C5262}"/>
              </a:ext>
            </a:extLst>
          </p:cNvPr>
          <p:cNvSpPr/>
          <p:nvPr userDrawn="1"/>
        </p:nvSpPr>
        <p:spPr>
          <a:xfrm>
            <a:off x="0" y="0"/>
            <a:ext cx="12192000" cy="6858000"/>
          </a:xfrm>
          <a:prstGeom prst="rect">
            <a:avLst/>
          </a:prstGeom>
          <a:gradFill flip="none" rotWithShape="1">
            <a:gsLst>
              <a:gs pos="29000">
                <a:schemeClr val="accent5">
                  <a:alpha val="23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pic>
        <p:nvPicPr>
          <p:cNvPr id="14" name="Picture 13">
            <a:extLst>
              <a:ext uri="{FF2B5EF4-FFF2-40B4-BE49-F238E27FC236}">
                <a16:creationId xmlns:a16="http://schemas.microsoft.com/office/drawing/2014/main" id="{0C11376F-048A-411A-AFA2-A18AD4F163C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spTree>
    <p:extLst>
      <p:ext uri="{BB962C8B-B14F-4D97-AF65-F5344CB8AC3E}">
        <p14:creationId xmlns:p14="http://schemas.microsoft.com/office/powerpoint/2010/main" val="275315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2">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ADA6AA-1AD0-4F1C-854E-E7D4AFF59B9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E928B7D-103D-46D5-8BCC-F9FE111E6C70}"/>
              </a:ext>
            </a:extLst>
          </p:cNvPr>
          <p:cNvSpPr/>
          <p:nvPr userDrawn="1"/>
        </p:nvSpPr>
        <p:spPr>
          <a:xfrm>
            <a:off x="0" y="0"/>
            <a:ext cx="12192000" cy="6865723"/>
          </a:xfrm>
          <a:prstGeom prst="rect">
            <a:avLst/>
          </a:prstGeom>
          <a:gradFill flip="none" rotWithShape="1">
            <a:gsLst>
              <a:gs pos="48000">
                <a:schemeClr val="tx2">
                  <a:alpha val="38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1" name="Text Placeholder 13">
            <a:extLst>
              <a:ext uri="{FF2B5EF4-FFF2-40B4-BE49-F238E27FC236}">
                <a16:creationId xmlns:a16="http://schemas.microsoft.com/office/drawing/2014/main" id="{AAC2AB96-016D-447D-9A80-F5AD9E6C7455}"/>
              </a:ext>
            </a:extLst>
          </p:cNvPr>
          <p:cNvSpPr>
            <a:spLocks noGrp="1"/>
          </p:cNvSpPr>
          <p:nvPr>
            <p:ph type="body" sz="quarter" idx="13"/>
          </p:nvPr>
        </p:nvSpPr>
        <p:spPr>
          <a:xfrm>
            <a:off x="4038600" y="1085851"/>
            <a:ext cx="4098925" cy="4667250"/>
          </a:xfrm>
        </p:spPr>
        <p:txBody>
          <a:bodyPr anchor="ctr">
            <a:normAutofit/>
          </a:bodyPr>
          <a:lstStyle>
            <a:lvl1pPr marL="0" indent="0" algn="ctr">
              <a:spcBef>
                <a:spcPts val="0"/>
              </a:spcBef>
              <a:buNone/>
              <a:defRPr sz="3600">
                <a:solidFill>
                  <a:schemeClr val="bg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en-US" dirty="0"/>
              <a:t>Edit Master text styles</a:t>
            </a:r>
          </a:p>
        </p:txBody>
      </p:sp>
      <p:sp>
        <p:nvSpPr>
          <p:cNvPr id="12" name="Circle: Hollow 11">
            <a:extLst>
              <a:ext uri="{FF2B5EF4-FFF2-40B4-BE49-F238E27FC236}">
                <a16:creationId xmlns:a16="http://schemas.microsoft.com/office/drawing/2014/main" id="{13772763-A763-4566-9CC6-34D1CB89EABB}"/>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13" name="Picture 12">
            <a:extLst>
              <a:ext uri="{FF2B5EF4-FFF2-40B4-BE49-F238E27FC236}">
                <a16:creationId xmlns:a16="http://schemas.microsoft.com/office/drawing/2014/main" id="{6E623A5F-22B6-4B54-9C73-EC6FE9F26D1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spTree>
    <p:extLst>
      <p:ext uri="{BB962C8B-B14F-4D97-AF65-F5344CB8AC3E}">
        <p14:creationId xmlns:p14="http://schemas.microsoft.com/office/powerpoint/2010/main" val="319029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Header Image 2">
    <p:bg>
      <p:bgPr>
        <a:solidFill>
          <a:schemeClr val="tx2"/>
        </a:solidFill>
        <a:effectLst/>
      </p:bgPr>
    </p:bg>
    <p:spTree>
      <p:nvGrpSpPr>
        <p:cNvPr id="1" name=""/>
        <p:cNvGrpSpPr/>
        <p:nvPr/>
      </p:nvGrpSpPr>
      <p:grpSpPr>
        <a:xfrm>
          <a:off x="0" y="0"/>
          <a:ext cx="0" cy="0"/>
          <a:chOff x="0" y="0"/>
          <a:chExt cx="0" cy="0"/>
        </a:xfrm>
      </p:grpSpPr>
      <p:pic>
        <p:nvPicPr>
          <p:cNvPr id="7" name="Immagin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 y="-1761745"/>
            <a:ext cx="12192000" cy="8619745"/>
          </a:xfrm>
          <a:prstGeom prst="rect">
            <a:avLst/>
          </a:prstGeom>
        </p:spPr>
      </p:pic>
      <p:sp>
        <p:nvSpPr>
          <p:cNvPr id="8" name="Rectangle 5">
            <a:extLst>
              <a:ext uri="{FF2B5EF4-FFF2-40B4-BE49-F238E27FC236}">
                <a16:creationId xmlns:a16="http://schemas.microsoft.com/office/drawing/2014/main" id="{8E928B7D-103D-46D5-8BCC-F9FE111E6C70}"/>
              </a:ext>
            </a:extLst>
          </p:cNvPr>
          <p:cNvSpPr/>
          <p:nvPr userDrawn="1"/>
        </p:nvSpPr>
        <p:spPr>
          <a:xfrm>
            <a:off x="-370758" y="-416356"/>
            <a:ext cx="12917640" cy="7274356"/>
          </a:xfrm>
          <a:prstGeom prst="rect">
            <a:avLst/>
          </a:prstGeom>
          <a:gradFill flip="none" rotWithShape="1">
            <a:gsLst>
              <a:gs pos="50000">
                <a:schemeClr val="tx2">
                  <a:lumMod val="60000"/>
                  <a:lumOff val="40000"/>
                  <a:alpha val="50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1" name="Text Placeholder 13">
            <a:extLst>
              <a:ext uri="{FF2B5EF4-FFF2-40B4-BE49-F238E27FC236}">
                <a16:creationId xmlns:a16="http://schemas.microsoft.com/office/drawing/2014/main" id="{AAC2AB96-016D-447D-9A80-F5AD9E6C7455}"/>
              </a:ext>
            </a:extLst>
          </p:cNvPr>
          <p:cNvSpPr>
            <a:spLocks noGrp="1"/>
          </p:cNvSpPr>
          <p:nvPr>
            <p:ph type="body" sz="quarter" idx="13"/>
          </p:nvPr>
        </p:nvSpPr>
        <p:spPr>
          <a:xfrm>
            <a:off x="4038600" y="1085851"/>
            <a:ext cx="4098925" cy="4667250"/>
          </a:xfrm>
        </p:spPr>
        <p:txBody>
          <a:bodyPr anchor="ctr">
            <a:normAutofit/>
          </a:bodyPr>
          <a:lstStyle>
            <a:lvl1pPr marL="0" indent="0" algn="ctr">
              <a:spcBef>
                <a:spcPts val="0"/>
              </a:spcBef>
              <a:buNone/>
              <a:defRPr sz="3600">
                <a:solidFill>
                  <a:schemeClr val="bg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en-US" dirty="0"/>
              <a:t>Edit Master text styles</a:t>
            </a:r>
          </a:p>
        </p:txBody>
      </p:sp>
      <p:sp>
        <p:nvSpPr>
          <p:cNvPr id="12" name="Circle: Hollow 11">
            <a:extLst>
              <a:ext uri="{FF2B5EF4-FFF2-40B4-BE49-F238E27FC236}">
                <a16:creationId xmlns:a16="http://schemas.microsoft.com/office/drawing/2014/main" id="{13772763-A763-4566-9CC6-34D1CB89EABB}"/>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13" name="Picture 12">
            <a:extLst>
              <a:ext uri="{FF2B5EF4-FFF2-40B4-BE49-F238E27FC236}">
                <a16:creationId xmlns:a16="http://schemas.microsoft.com/office/drawing/2014/main" id="{6E623A5F-22B6-4B54-9C73-EC6FE9F26D1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spTree>
    <p:extLst>
      <p:ext uri="{BB962C8B-B14F-4D97-AF65-F5344CB8AC3E}">
        <p14:creationId xmlns:p14="http://schemas.microsoft.com/office/powerpoint/2010/main" val="2810756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p:bg>
      <p:bgPr>
        <a:solidFill>
          <a:schemeClr val="accent3"/>
        </a:solidFill>
        <a:effectLst/>
      </p:bgPr>
    </p:bg>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AAC2AB96-016D-447D-9A80-F5AD9E6C7455}"/>
              </a:ext>
            </a:extLst>
          </p:cNvPr>
          <p:cNvSpPr>
            <a:spLocks noGrp="1"/>
          </p:cNvSpPr>
          <p:nvPr>
            <p:ph type="body" sz="quarter" idx="13"/>
          </p:nvPr>
        </p:nvSpPr>
        <p:spPr>
          <a:xfrm>
            <a:off x="4038600" y="1085851"/>
            <a:ext cx="4098925" cy="4667250"/>
          </a:xfrm>
        </p:spPr>
        <p:txBody>
          <a:bodyPr anchor="ctr">
            <a:normAutofit/>
          </a:bodyPr>
          <a:lstStyle>
            <a:lvl1pPr marL="0" indent="0" algn="ctr">
              <a:spcBef>
                <a:spcPts val="0"/>
              </a:spcBef>
              <a:buNone/>
              <a:defRPr sz="3600">
                <a:solidFill>
                  <a:schemeClr val="bg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en-US" dirty="0"/>
              <a:t>Edit Master text styles</a:t>
            </a:r>
          </a:p>
        </p:txBody>
      </p:sp>
      <p:sp>
        <p:nvSpPr>
          <p:cNvPr id="9" name="Circle: Hollow 8">
            <a:extLst>
              <a:ext uri="{FF2B5EF4-FFF2-40B4-BE49-F238E27FC236}">
                <a16:creationId xmlns:a16="http://schemas.microsoft.com/office/drawing/2014/main" id="{FD0F1EB2-65DE-48B0-B59B-4FDBE902397A}"/>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12" name="Picture 11">
            <a:extLst>
              <a:ext uri="{FF2B5EF4-FFF2-40B4-BE49-F238E27FC236}">
                <a16:creationId xmlns:a16="http://schemas.microsoft.com/office/drawing/2014/main" id="{8130ABD2-EF54-49D0-802A-B4E40670D54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sp>
        <p:nvSpPr>
          <p:cNvPr id="13" name="Footer Placeholder 3">
            <a:extLst>
              <a:ext uri="{FF2B5EF4-FFF2-40B4-BE49-F238E27FC236}">
                <a16:creationId xmlns:a16="http://schemas.microsoft.com/office/drawing/2014/main" id="{33B68E14-167B-4E51-8EE4-583BD5AC90AD}"/>
              </a:ext>
            </a:extLst>
          </p:cNvPr>
          <p:cNvSpPr>
            <a:spLocks noGrp="1"/>
          </p:cNvSpPr>
          <p:nvPr>
            <p:ph type="ftr" sz="quarter" idx="11"/>
          </p:nvPr>
        </p:nvSpPr>
        <p:spPr>
          <a:xfrm>
            <a:off x="323550" y="6548794"/>
            <a:ext cx="7950499" cy="181609"/>
          </a:xfrm>
        </p:spPr>
        <p:txBody>
          <a:bodyPr/>
          <a:lstStyle>
            <a:lvl1pPr>
              <a:defRPr>
                <a:solidFill>
                  <a:schemeClr val="bg1"/>
                </a:solidFill>
              </a:defRPr>
            </a:lvl1pPr>
          </a:lstStyle>
          <a:p>
            <a:r>
              <a:rPr lang="en-US">
                <a:solidFill>
                  <a:prstClr val="white"/>
                </a:solidFill>
              </a:rPr>
              <a:t>Further together - Enhance your Finance &amp; Innovation Performance</a:t>
            </a:r>
            <a:endParaRPr lang="en-GB">
              <a:solidFill>
                <a:prstClr val="white"/>
              </a:solidFill>
            </a:endParaRPr>
          </a:p>
        </p:txBody>
      </p:sp>
    </p:spTree>
    <p:extLst>
      <p:ext uri="{BB962C8B-B14F-4D97-AF65-F5344CB8AC3E}">
        <p14:creationId xmlns:p14="http://schemas.microsoft.com/office/powerpoint/2010/main" val="298926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bg>
      <p:bgPr>
        <a:solidFill>
          <a:schemeClr val="accent6"/>
        </a:solidFill>
        <a:effectLst/>
      </p:bgPr>
    </p:bg>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AAC2AB96-016D-447D-9A80-F5AD9E6C7455}"/>
              </a:ext>
            </a:extLst>
          </p:cNvPr>
          <p:cNvSpPr>
            <a:spLocks noGrp="1"/>
          </p:cNvSpPr>
          <p:nvPr>
            <p:ph type="body" sz="quarter" idx="13"/>
          </p:nvPr>
        </p:nvSpPr>
        <p:spPr>
          <a:xfrm>
            <a:off x="4038600" y="1085851"/>
            <a:ext cx="4098925" cy="4667250"/>
          </a:xfrm>
        </p:spPr>
        <p:txBody>
          <a:bodyPr anchor="ctr">
            <a:normAutofit/>
          </a:bodyPr>
          <a:lstStyle>
            <a:lvl1pPr marL="0" indent="0" algn="ctr">
              <a:spcBef>
                <a:spcPts val="0"/>
              </a:spcBef>
              <a:buNone/>
              <a:defRPr sz="3600">
                <a:solidFill>
                  <a:schemeClr val="bg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en-US" dirty="0"/>
              <a:t>Edit Master text styles</a:t>
            </a:r>
          </a:p>
        </p:txBody>
      </p:sp>
      <p:sp>
        <p:nvSpPr>
          <p:cNvPr id="9" name="Circle: Hollow 8">
            <a:extLst>
              <a:ext uri="{FF2B5EF4-FFF2-40B4-BE49-F238E27FC236}">
                <a16:creationId xmlns:a16="http://schemas.microsoft.com/office/drawing/2014/main" id="{5B9647B9-AE70-4078-9344-E3B90B36B293}"/>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12" name="Picture 11">
            <a:extLst>
              <a:ext uri="{FF2B5EF4-FFF2-40B4-BE49-F238E27FC236}">
                <a16:creationId xmlns:a16="http://schemas.microsoft.com/office/drawing/2014/main" id="{3A8D1679-B79B-4397-93A0-663255EBB720}"/>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sp>
        <p:nvSpPr>
          <p:cNvPr id="13" name="Footer Placeholder 3">
            <a:extLst>
              <a:ext uri="{FF2B5EF4-FFF2-40B4-BE49-F238E27FC236}">
                <a16:creationId xmlns:a16="http://schemas.microsoft.com/office/drawing/2014/main" id="{EFF62457-87BD-4283-9A6D-170ABF0F3F74}"/>
              </a:ext>
            </a:extLst>
          </p:cNvPr>
          <p:cNvSpPr>
            <a:spLocks noGrp="1"/>
          </p:cNvSpPr>
          <p:nvPr>
            <p:ph type="ftr" sz="quarter" idx="11"/>
          </p:nvPr>
        </p:nvSpPr>
        <p:spPr>
          <a:xfrm>
            <a:off x="323550" y="6548794"/>
            <a:ext cx="7950499" cy="181609"/>
          </a:xfrm>
        </p:spPr>
        <p:txBody>
          <a:bodyPr/>
          <a:lstStyle>
            <a:lvl1pPr>
              <a:defRPr>
                <a:solidFill>
                  <a:schemeClr val="bg1"/>
                </a:solidFill>
              </a:defRPr>
            </a:lvl1pPr>
          </a:lstStyle>
          <a:p>
            <a:r>
              <a:rPr lang="en-US">
                <a:solidFill>
                  <a:prstClr val="white"/>
                </a:solidFill>
              </a:rPr>
              <a:t>Further together - Enhance your Finance &amp; Innovation Performance</a:t>
            </a:r>
            <a:endParaRPr lang="en-GB">
              <a:solidFill>
                <a:prstClr val="white"/>
              </a:solidFill>
            </a:endParaRPr>
          </a:p>
        </p:txBody>
      </p:sp>
    </p:spTree>
    <p:extLst>
      <p:ext uri="{BB962C8B-B14F-4D97-AF65-F5344CB8AC3E}">
        <p14:creationId xmlns:p14="http://schemas.microsoft.com/office/powerpoint/2010/main" val="25319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2">
    <p:bg>
      <p:bgPr>
        <a:solidFill>
          <a:schemeClr val="bg1"/>
        </a:solidFill>
        <a:effectLst/>
      </p:bgPr>
    </p:bg>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AAC2AB96-016D-447D-9A80-F5AD9E6C7455}"/>
              </a:ext>
            </a:extLst>
          </p:cNvPr>
          <p:cNvSpPr>
            <a:spLocks noGrp="1"/>
          </p:cNvSpPr>
          <p:nvPr>
            <p:ph type="body" sz="quarter" idx="13"/>
          </p:nvPr>
        </p:nvSpPr>
        <p:spPr>
          <a:xfrm>
            <a:off x="4038600" y="1085851"/>
            <a:ext cx="4098925" cy="4667250"/>
          </a:xfrm>
        </p:spPr>
        <p:txBody>
          <a:bodyPr anchor="ctr">
            <a:normAutofit/>
          </a:bodyPr>
          <a:lstStyle>
            <a:lvl1pPr marL="0" indent="0" algn="ctr">
              <a:spcBef>
                <a:spcPts val="0"/>
              </a:spcBef>
              <a:buNone/>
              <a:defRPr sz="3600">
                <a:solidFill>
                  <a:schemeClr val="tx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en-US" dirty="0"/>
              <a:t>Edit Master text styles</a:t>
            </a:r>
          </a:p>
        </p:txBody>
      </p:sp>
      <p:sp>
        <p:nvSpPr>
          <p:cNvPr id="9" name="Circle: Hollow 8">
            <a:extLst>
              <a:ext uri="{FF2B5EF4-FFF2-40B4-BE49-F238E27FC236}">
                <a16:creationId xmlns:a16="http://schemas.microsoft.com/office/drawing/2014/main" id="{96B6BFB5-C659-4188-B3FE-036DB95B73ED}"/>
              </a:ext>
            </a:extLst>
          </p:cNvPr>
          <p:cNvSpPr/>
          <p:nvPr userDrawn="1"/>
        </p:nvSpPr>
        <p:spPr>
          <a:xfrm>
            <a:off x="3302001" y="642407"/>
            <a:ext cx="5587999" cy="5588633"/>
          </a:xfrm>
          <a:prstGeom prst="donut">
            <a:avLst>
              <a:gd name="adj" fmla="val 1178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12" name="Picture 11">
            <a:extLst>
              <a:ext uri="{FF2B5EF4-FFF2-40B4-BE49-F238E27FC236}">
                <a16:creationId xmlns:a16="http://schemas.microsoft.com/office/drawing/2014/main" id="{D31CB1BA-0E4C-4FFA-9043-5DEA1614878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549064" y="6481159"/>
            <a:ext cx="319086" cy="316881"/>
          </a:xfrm>
          <a:prstGeom prst="rect">
            <a:avLst/>
          </a:prstGeom>
        </p:spPr>
      </p:pic>
      <p:sp>
        <p:nvSpPr>
          <p:cNvPr id="13" name="Footer Placeholder 3">
            <a:extLst>
              <a:ext uri="{FF2B5EF4-FFF2-40B4-BE49-F238E27FC236}">
                <a16:creationId xmlns:a16="http://schemas.microsoft.com/office/drawing/2014/main" id="{3254821C-44A0-4C59-AFD4-79498AAD75EB}"/>
              </a:ext>
            </a:extLst>
          </p:cNvPr>
          <p:cNvSpPr>
            <a:spLocks noGrp="1"/>
          </p:cNvSpPr>
          <p:nvPr>
            <p:ph type="ftr" sz="quarter" idx="11"/>
          </p:nvPr>
        </p:nvSpPr>
        <p:spPr>
          <a:xfrm>
            <a:off x="323550" y="6548794"/>
            <a:ext cx="7950499" cy="181609"/>
          </a:xfrm>
        </p:spPr>
        <p:txBody>
          <a:bodyPr/>
          <a:lstStyle/>
          <a:p>
            <a:r>
              <a:rPr lang="en-US">
                <a:solidFill>
                  <a:srgbClr val="666E7E"/>
                </a:solidFill>
              </a:rPr>
              <a:t>Further together - Enhance your Finance &amp; Innovation Performance</a:t>
            </a:r>
            <a:endParaRPr lang="en-GB">
              <a:solidFill>
                <a:srgbClr val="666E7E"/>
              </a:solidFill>
            </a:endParaRPr>
          </a:p>
        </p:txBody>
      </p:sp>
    </p:spTree>
    <p:extLst>
      <p:ext uri="{BB962C8B-B14F-4D97-AF65-F5344CB8AC3E}">
        <p14:creationId xmlns:p14="http://schemas.microsoft.com/office/powerpoint/2010/main" val="19116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2">
    <p:bg>
      <p:bgPr>
        <a:solidFill>
          <a:schemeClr val="bg1"/>
        </a:solidFill>
        <a:effectLst/>
      </p:bgPr>
    </p:bg>
    <p:spTree>
      <p:nvGrpSpPr>
        <p:cNvPr id="1" name=""/>
        <p:cNvGrpSpPr/>
        <p:nvPr/>
      </p:nvGrpSpPr>
      <p:grpSpPr>
        <a:xfrm>
          <a:off x="0" y="0"/>
          <a:ext cx="0" cy="0"/>
          <a:chOff x="0" y="0"/>
          <a:chExt cx="0" cy="0"/>
        </a:xfrm>
      </p:grpSpPr>
      <p:sp>
        <p:nvSpPr>
          <p:cNvPr id="11" name="Text Placeholder 13">
            <a:extLst>
              <a:ext uri="{FF2B5EF4-FFF2-40B4-BE49-F238E27FC236}">
                <a16:creationId xmlns:a16="http://schemas.microsoft.com/office/drawing/2014/main" id="{AAC2AB96-016D-447D-9A80-F5AD9E6C7455}"/>
              </a:ext>
            </a:extLst>
          </p:cNvPr>
          <p:cNvSpPr>
            <a:spLocks noGrp="1"/>
          </p:cNvSpPr>
          <p:nvPr>
            <p:ph type="body" sz="quarter" idx="13"/>
          </p:nvPr>
        </p:nvSpPr>
        <p:spPr>
          <a:xfrm>
            <a:off x="4038600" y="1085851"/>
            <a:ext cx="4098925" cy="4667250"/>
          </a:xfrm>
        </p:spPr>
        <p:txBody>
          <a:bodyPr anchor="ctr">
            <a:normAutofit/>
          </a:bodyPr>
          <a:lstStyle>
            <a:lvl1pPr marL="0" indent="0" algn="ctr">
              <a:spcBef>
                <a:spcPts val="0"/>
              </a:spcBef>
              <a:buNone/>
              <a:defRPr sz="3600">
                <a:solidFill>
                  <a:schemeClr val="tx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en-US" dirty="0"/>
              <a:t>Edit Master text styles</a:t>
            </a:r>
          </a:p>
        </p:txBody>
      </p:sp>
      <p:sp>
        <p:nvSpPr>
          <p:cNvPr id="9" name="Circle: Hollow 8">
            <a:extLst>
              <a:ext uri="{FF2B5EF4-FFF2-40B4-BE49-F238E27FC236}">
                <a16:creationId xmlns:a16="http://schemas.microsoft.com/office/drawing/2014/main" id="{C9701619-C380-468E-9781-C88219142792}"/>
              </a:ext>
            </a:extLst>
          </p:cNvPr>
          <p:cNvSpPr/>
          <p:nvPr userDrawn="1"/>
        </p:nvSpPr>
        <p:spPr>
          <a:xfrm>
            <a:off x="3302001" y="642407"/>
            <a:ext cx="5587999" cy="5588633"/>
          </a:xfrm>
          <a:prstGeom prst="donut">
            <a:avLst>
              <a:gd name="adj" fmla="val 1178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12" name="Picture 11">
            <a:extLst>
              <a:ext uri="{FF2B5EF4-FFF2-40B4-BE49-F238E27FC236}">
                <a16:creationId xmlns:a16="http://schemas.microsoft.com/office/drawing/2014/main" id="{22FEF31F-0C68-4D87-8151-F9DFF1311E2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549064" y="6481159"/>
            <a:ext cx="319086" cy="316881"/>
          </a:xfrm>
          <a:prstGeom prst="rect">
            <a:avLst/>
          </a:prstGeom>
        </p:spPr>
      </p:pic>
      <p:sp>
        <p:nvSpPr>
          <p:cNvPr id="13" name="Footer Placeholder 3">
            <a:extLst>
              <a:ext uri="{FF2B5EF4-FFF2-40B4-BE49-F238E27FC236}">
                <a16:creationId xmlns:a16="http://schemas.microsoft.com/office/drawing/2014/main" id="{1C021856-8AB2-40BD-B13B-44B1CD267B77}"/>
              </a:ext>
            </a:extLst>
          </p:cNvPr>
          <p:cNvSpPr>
            <a:spLocks noGrp="1"/>
          </p:cNvSpPr>
          <p:nvPr>
            <p:ph type="ftr" sz="quarter" idx="11"/>
          </p:nvPr>
        </p:nvSpPr>
        <p:spPr>
          <a:xfrm>
            <a:off x="323550" y="6548794"/>
            <a:ext cx="7950499" cy="181609"/>
          </a:xfrm>
        </p:spPr>
        <p:txBody>
          <a:bodyPr/>
          <a:lstStyle/>
          <a:p>
            <a:r>
              <a:rPr lang="en-US">
                <a:solidFill>
                  <a:srgbClr val="666E7E"/>
                </a:solidFill>
              </a:rPr>
              <a:t>Further together - Enhance your Finance &amp; Innovation Performance</a:t>
            </a:r>
            <a:endParaRPr lang="en-GB">
              <a:solidFill>
                <a:srgbClr val="666E7E"/>
              </a:solidFill>
            </a:endParaRPr>
          </a:p>
        </p:txBody>
      </p:sp>
    </p:spTree>
    <p:extLst>
      <p:ext uri="{BB962C8B-B14F-4D97-AF65-F5344CB8AC3E}">
        <p14:creationId xmlns:p14="http://schemas.microsoft.com/office/powerpoint/2010/main" val="21468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solidFill>
                <a:srgbClr val="666E7E"/>
              </a:solidFill>
            </a:endParaRPr>
          </a:p>
        </p:txBody>
      </p:sp>
      <p:sp>
        <p:nvSpPr>
          <p:cNvPr id="4" name="Footer Placeholder 3"/>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5" name="Slide Number Placeholder 4"/>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Tree>
    <p:extLst>
      <p:ext uri="{BB962C8B-B14F-4D97-AF65-F5344CB8AC3E}">
        <p14:creationId xmlns:p14="http://schemas.microsoft.com/office/powerpoint/2010/main" val="278082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666E7E"/>
              </a:solidFill>
            </a:endParaRPr>
          </a:p>
        </p:txBody>
      </p:sp>
      <p:sp>
        <p:nvSpPr>
          <p:cNvPr id="3" name="Footer Placeholder 2"/>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4" name="Slide Number Placeholder 3"/>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Tree>
    <p:extLst>
      <p:ext uri="{BB962C8B-B14F-4D97-AF65-F5344CB8AC3E}">
        <p14:creationId xmlns:p14="http://schemas.microsoft.com/office/powerpoint/2010/main" val="146662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E7F78C-AD93-417A-86A1-459CC60B5DB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14" name="Rectangle 13">
            <a:extLst>
              <a:ext uri="{FF2B5EF4-FFF2-40B4-BE49-F238E27FC236}">
                <a16:creationId xmlns:a16="http://schemas.microsoft.com/office/drawing/2014/main" id="{DE27D9BB-B010-44CA-B8CD-91B82FD2CDE0}"/>
              </a:ext>
            </a:extLst>
          </p:cNvPr>
          <p:cNvSpPr/>
          <p:nvPr userDrawn="1"/>
        </p:nvSpPr>
        <p:spPr>
          <a:xfrm>
            <a:off x="0" y="-1"/>
            <a:ext cx="12192000" cy="6858001"/>
          </a:xfrm>
          <a:prstGeom prst="rect">
            <a:avLst/>
          </a:prstGeom>
          <a:gradFill flip="none" rotWithShape="1">
            <a:gsLst>
              <a:gs pos="29000">
                <a:schemeClr val="tx1">
                  <a:lumMod val="50000"/>
                  <a:alpha val="31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2" name="Title 1">
            <a:extLst>
              <a:ext uri="{FF2B5EF4-FFF2-40B4-BE49-F238E27FC236}">
                <a16:creationId xmlns:a16="http://schemas.microsoft.com/office/drawing/2014/main" id="{0B0F582E-944F-4D2A-82E9-5F197AEF0964}"/>
              </a:ext>
            </a:extLst>
          </p:cNvPr>
          <p:cNvSpPr>
            <a:spLocks noGrp="1"/>
          </p:cNvSpPr>
          <p:nvPr>
            <p:ph type="ctrTitle"/>
          </p:nvPr>
        </p:nvSpPr>
        <p:spPr>
          <a:xfrm>
            <a:off x="4038600" y="2152650"/>
            <a:ext cx="4098925" cy="2176463"/>
          </a:xfrm>
        </p:spPr>
        <p:txBody>
          <a:bodyPr anchor="ctr">
            <a:normAutofit/>
          </a:bodyPr>
          <a:lstStyle>
            <a:lvl1pPr algn="ctr">
              <a:defRPr sz="3600">
                <a:solidFill>
                  <a:schemeClr val="bg1"/>
                </a:solidFill>
              </a:defRPr>
            </a:lvl1pPr>
          </a:lstStyle>
          <a:p>
            <a:r>
              <a:rPr lang="en-US" dirty="0"/>
              <a:t>Click to edit Master title style</a:t>
            </a:r>
          </a:p>
        </p:txBody>
      </p:sp>
      <p:sp>
        <p:nvSpPr>
          <p:cNvPr id="13" name="Subtitle 2">
            <a:extLst>
              <a:ext uri="{FF2B5EF4-FFF2-40B4-BE49-F238E27FC236}">
                <a16:creationId xmlns:a16="http://schemas.microsoft.com/office/drawing/2014/main" id="{8A3CE120-D395-4C0C-9277-8AA210116DE3}"/>
              </a:ext>
            </a:extLst>
          </p:cNvPr>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Circle: Hollow 10">
            <a:extLst>
              <a:ext uri="{FF2B5EF4-FFF2-40B4-BE49-F238E27FC236}">
                <a16:creationId xmlns:a16="http://schemas.microsoft.com/office/drawing/2014/main" id="{65FF72D8-08D1-48C9-A1FC-FB1E0FDFF491}"/>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15" name="Picture 14">
            <a:extLst>
              <a:ext uri="{FF2B5EF4-FFF2-40B4-BE49-F238E27FC236}">
                <a16:creationId xmlns:a16="http://schemas.microsoft.com/office/drawing/2014/main" id="{1B36ACB9-6CF2-4755-9FFC-73F4F391E11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Tree>
    <p:extLst>
      <p:ext uri="{BB962C8B-B14F-4D97-AF65-F5344CB8AC3E}">
        <p14:creationId xmlns:p14="http://schemas.microsoft.com/office/powerpoint/2010/main" val="252204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layout 8">
    <p:bg>
      <p:bgPr>
        <a:solidFill>
          <a:schemeClr val="bg1">
            <a:alpha val="100000"/>
          </a:schemeClr>
        </a:solidFill>
        <a:effectLst/>
      </p:bgPr>
    </p:bg>
    <p:spTree>
      <p:nvGrpSpPr>
        <p:cNvPr id="1" name=""/>
        <p:cNvGrpSpPr/>
        <p:nvPr/>
      </p:nvGrpSpPr>
      <p:grpSpPr>
        <a:xfrm>
          <a:off x="0" y="0"/>
          <a:ext cx="0" cy="0"/>
          <a:chOff x="0" y="0"/>
          <a:chExt cx="0" cy="0"/>
        </a:xfrm>
      </p:grpSpPr>
      <p:sp>
        <p:nvSpPr>
          <p:cNvPr id="5" name="Segnaposto testo 4"/>
          <p:cNvSpPr>
            <a:spLocks noGrp="1"/>
          </p:cNvSpPr>
          <p:nvPr>
            <p:ph type="body" idx="10"/>
          </p:nvPr>
        </p:nvSpPr>
        <p:spPr>
          <a:xfrm>
            <a:off x="9051687" y="1147465"/>
            <a:ext cx="2664413" cy="649635"/>
          </a:xfrm>
          <a:prstGeom prst="rect">
            <a:avLst/>
          </a:prstGeom>
          <a:noFill/>
          <a:ln w="0" cmpd="sng">
            <a:noFill/>
            <a:prstDash val="solid"/>
          </a:ln>
        </p:spPr>
        <p:txBody>
          <a:bodyPr vert="horz" lIns="0" tIns="41910" rIns="0" bIns="0" anchor="t"/>
          <a:lstStyle>
            <a:lvl1pPr marL="0" marR="0" indent="0" algn="l">
              <a:lnSpc>
                <a:spcPts val="4849"/>
              </a:lnSpc>
              <a:spcAft>
                <a:spcPts val="0"/>
              </a:spcAft>
              <a:defRPr/>
            </a:lvl1pPr>
          </a:lstStyle>
          <a:p>
            <a:pPr marL="0" marR="0" indent="0" algn="l">
              <a:lnSpc>
                <a:spcPts val="6900"/>
              </a:lnSpc>
              <a:spcAft>
                <a:spcPts val="0"/>
              </a:spcAft>
            </a:pPr>
            <a:r>
              <a:rPr lang="it-IT" sz="4497" spc="-46">
                <a:solidFill>
                  <a:srgbClr val="FFFFFF"/>
                </a:solidFill>
                <a:latin typeface="Georgia" panose="02020603050405020304" pitchFamily="1"/>
              </a:rPr>
              <a:t>Servicios </a:t>
            </a:r>
          </a:p>
        </p:txBody>
      </p:sp>
    </p:spTree>
    <p:extLst>
      <p:ext uri="{BB962C8B-B14F-4D97-AF65-F5344CB8AC3E}">
        <p14:creationId xmlns:p14="http://schemas.microsoft.com/office/powerpoint/2010/main" val="1058611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layout 4">
    <p:bg>
      <p:bgPr>
        <a:solidFill>
          <a:schemeClr val="bg1">
            <a:alpha val="100000"/>
          </a:schemeClr>
        </a:solidFill>
        <a:effectLst/>
      </p:bgPr>
    </p:bg>
    <p:spTree>
      <p:nvGrpSpPr>
        <p:cNvPr id="1" name=""/>
        <p:cNvGrpSpPr/>
        <p:nvPr/>
      </p:nvGrpSpPr>
      <p:grpSpPr>
        <a:xfrm>
          <a:off x="0" y="0"/>
          <a:ext cx="0" cy="0"/>
          <a:chOff x="0" y="0"/>
          <a:chExt cx="0" cy="0"/>
        </a:xfrm>
      </p:grpSpPr>
      <p:sp>
        <p:nvSpPr>
          <p:cNvPr id="5" name="Marcador de texto 4"/>
          <p:cNvSpPr>
            <a:spLocks noGrp="1"/>
          </p:cNvSpPr>
          <p:nvPr>
            <p:ph type="body" idx="10"/>
          </p:nvPr>
        </p:nvSpPr>
        <p:spPr>
          <a:xfrm>
            <a:off x="477461" y="432644"/>
            <a:ext cx="2885295" cy="529530"/>
          </a:xfrm>
          <a:prstGeom prst="rect">
            <a:avLst/>
          </a:prstGeom>
          <a:noFill/>
          <a:ln w="0" cmpd="sng">
            <a:noFill/>
            <a:prstDash val="solid"/>
          </a:ln>
        </p:spPr>
        <p:txBody>
          <a:bodyPr vert="horz" lIns="0" tIns="0" rIns="0" bIns="0" anchor="t"/>
          <a:lstStyle>
            <a:lvl1pPr marL="0" marR="0" indent="0" algn="l">
              <a:lnSpc>
                <a:spcPts val="2530"/>
              </a:lnSpc>
              <a:spcBef>
                <a:spcPts val="264"/>
              </a:spcBef>
              <a:spcAft>
                <a:spcPts val="0"/>
              </a:spcAft>
              <a:defRPr/>
            </a:lvl1pPr>
          </a:lstStyle>
          <a:p>
            <a:pPr marL="0" marR="0" indent="0" algn="l">
              <a:lnSpc>
                <a:spcPts val="1900"/>
              </a:lnSpc>
              <a:spcAft>
                <a:spcPts val="0"/>
              </a:spcAft>
            </a:pPr>
            <a:r>
              <a:rPr lang="es-ES" sz="1195" b="1" spc="-21">
                <a:solidFill>
                  <a:srgbClr val="FFFFFF"/>
                </a:solidFill>
                <a:latin typeface="Arial" panose="02020603050405020304" pitchFamily="2"/>
              </a:rPr>
              <a:t>Conoce Ayming </a:t>
            </a:r>
          </a:p>
          <a:p>
            <a:pPr marL="0" marR="0" indent="0" algn="l">
              <a:lnSpc>
                <a:spcPts val="3600"/>
              </a:lnSpc>
              <a:spcBef>
                <a:spcPts val="375"/>
              </a:spcBef>
              <a:spcAft>
                <a:spcPts val="0"/>
              </a:spcAft>
            </a:pPr>
            <a:r>
              <a:rPr lang="es-ES" sz="2284" spc="11">
                <a:solidFill>
                  <a:srgbClr val="FFFFFF"/>
                </a:solidFill>
                <a:latin typeface="Georgia" panose="02020603050405020304" pitchFamily="1"/>
              </a:rPr>
              <a:t>Ayming Internacional </a:t>
            </a:r>
          </a:p>
        </p:txBody>
      </p:sp>
      <p:sp>
        <p:nvSpPr>
          <p:cNvPr id="6" name="Marcador de texto 5"/>
          <p:cNvSpPr>
            <a:spLocks noGrp="1"/>
          </p:cNvSpPr>
          <p:nvPr>
            <p:ph type="body" idx="10"/>
          </p:nvPr>
        </p:nvSpPr>
        <p:spPr>
          <a:xfrm>
            <a:off x="970095" y="1522512"/>
            <a:ext cx="7302036" cy="256282"/>
          </a:xfrm>
          <a:prstGeom prst="rect">
            <a:avLst/>
          </a:prstGeom>
          <a:noFill/>
          <a:ln w="0" cmpd="sng">
            <a:noFill/>
            <a:prstDash val="solid"/>
          </a:ln>
        </p:spPr>
        <p:txBody>
          <a:bodyPr vert="horz" lIns="0" tIns="0" rIns="0" bIns="0" anchor="t">
            <a:normAutofit fontScale="90000"/>
          </a:bodyPr>
          <a:lstStyle>
            <a:lvl1pPr marL="0" marR="0" indent="0" algn="l">
              <a:lnSpc>
                <a:spcPts val="1968"/>
              </a:lnSpc>
              <a:spcAft>
                <a:spcPts val="0"/>
              </a:spcAft>
              <a:tabLst>
                <a:tab pos="7325057" algn="r"/>
              </a:tabLst>
              <a:defRPr/>
            </a:lvl1pPr>
          </a:lstStyle>
          <a:p>
            <a:pPr marL="0" marR="0" indent="0" algn="l">
              <a:lnSpc>
                <a:spcPts val="2800"/>
              </a:lnSpc>
              <a:spcAft>
                <a:spcPts val="0"/>
              </a:spcAft>
              <a:tabLst>
                <a:tab pos="10424160" algn="r"/>
              </a:tabLst>
            </a:pPr>
            <a:r>
              <a:rPr lang="es-ES" sz="1722" b="1" spc="0">
                <a:solidFill>
                  <a:srgbClr val="0071B6"/>
                </a:solidFill>
                <a:latin typeface="Arial" panose="02020603050405020304" pitchFamily="2"/>
              </a:rPr>
              <a:t>PRESENCIA GLOBAL</a:t>
            </a:r>
            <a:r>
              <a:rPr lang="es-ES" sz="1265" spc="0">
                <a:solidFill>
                  <a:srgbClr val="FFFFFF"/>
                </a:solidFill>
                <a:latin typeface="Tahoma" panose="02020603050405020304" pitchFamily="2"/>
              </a:rPr>
              <a:t> Estamos donde tú estás</a:t>
            </a:r>
            <a:r>
              <a:rPr lang="es-ES" sz="100" b="1" spc="0">
                <a:solidFill>
                  <a:srgbClr val="0071B6"/>
                </a:solidFill>
                <a:latin typeface="Arial" panose="02020603050405020304" pitchFamily="2"/>
              </a:rPr>
              <a:t> </a:t>
            </a:r>
            <a:r>
              <a:rPr lang="es-ES" sz="1722" b="1" spc="0">
                <a:solidFill>
                  <a:srgbClr val="0071B6"/>
                </a:solidFill>
                <a:latin typeface="Arial" panose="02020603050405020304" pitchFamily="2"/>
              </a:rPr>
              <a:t>AYMING EN CIFRAS </a:t>
            </a:r>
          </a:p>
        </p:txBody>
      </p:sp>
      <p:sp>
        <p:nvSpPr>
          <p:cNvPr id="7" name="Marcador de texto 6"/>
          <p:cNvSpPr>
            <a:spLocks noGrp="1"/>
          </p:cNvSpPr>
          <p:nvPr>
            <p:ph type="body" idx="10"/>
          </p:nvPr>
        </p:nvSpPr>
        <p:spPr>
          <a:xfrm>
            <a:off x="8404660" y="1563142"/>
            <a:ext cx="1154386" cy="194667"/>
          </a:xfrm>
          <a:prstGeom prst="rect">
            <a:avLst/>
          </a:prstGeom>
          <a:noFill/>
          <a:ln w="0" cmpd="sng">
            <a:noFill/>
            <a:prstDash val="solid"/>
          </a:ln>
        </p:spPr>
        <p:txBody>
          <a:bodyPr vert="horz" lIns="0" tIns="0" rIns="0" bIns="0" anchor="t"/>
          <a:lstStyle>
            <a:lvl1pPr marL="0" marR="0" indent="0" algn="l">
              <a:lnSpc>
                <a:spcPts val="1546"/>
              </a:lnSpc>
              <a:spcAft>
                <a:spcPts val="0"/>
              </a:spcAft>
              <a:defRPr/>
            </a:lvl1pPr>
          </a:lstStyle>
          <a:p>
            <a:pPr marL="0" marR="0" indent="0" algn="l">
              <a:lnSpc>
                <a:spcPts val="2200"/>
              </a:lnSpc>
              <a:spcAft>
                <a:spcPts val="0"/>
              </a:spcAft>
            </a:pPr>
            <a:r>
              <a:rPr lang="es-ES" sz="1265" spc="7">
                <a:solidFill>
                  <a:srgbClr val="FFFFFF"/>
                </a:solidFill>
                <a:latin typeface="Tahoma" panose="02020603050405020304" pitchFamily="2"/>
              </a:rPr>
              <a:t>A nivel mundial </a:t>
            </a:r>
          </a:p>
        </p:txBody>
      </p:sp>
      <p:sp>
        <p:nvSpPr>
          <p:cNvPr id="8" name="Marcador de texto 7"/>
          <p:cNvSpPr>
            <a:spLocks noGrp="1"/>
          </p:cNvSpPr>
          <p:nvPr>
            <p:ph type="body" idx="10"/>
          </p:nvPr>
        </p:nvSpPr>
        <p:spPr>
          <a:xfrm>
            <a:off x="6245820" y="2359670"/>
            <a:ext cx="717531" cy="152698"/>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46">
                <a:solidFill>
                  <a:srgbClr val="FFFFFF"/>
                </a:solidFill>
                <a:latin typeface="Tahoma" panose="02020603050405020304" pitchFamily="2"/>
              </a:rPr>
              <a:t>Facturación </a:t>
            </a:r>
          </a:p>
        </p:txBody>
      </p:sp>
      <p:sp>
        <p:nvSpPr>
          <p:cNvPr id="9" name="Marcador de texto 8"/>
          <p:cNvSpPr>
            <a:spLocks noGrp="1"/>
          </p:cNvSpPr>
          <p:nvPr>
            <p:ph type="body" idx="10"/>
          </p:nvPr>
        </p:nvSpPr>
        <p:spPr>
          <a:xfrm>
            <a:off x="7625104" y="2359670"/>
            <a:ext cx="605974" cy="154037"/>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53">
                <a:solidFill>
                  <a:srgbClr val="FFFFFF"/>
                </a:solidFill>
                <a:latin typeface="Tahoma" panose="02020603050405020304" pitchFamily="2"/>
              </a:rPr>
              <a:t>Proyectos </a:t>
            </a:r>
          </a:p>
        </p:txBody>
      </p:sp>
      <p:sp>
        <p:nvSpPr>
          <p:cNvPr id="10" name="Marcador de texto 9"/>
          <p:cNvSpPr>
            <a:spLocks noGrp="1"/>
          </p:cNvSpPr>
          <p:nvPr>
            <p:ph type="body" idx="10"/>
          </p:nvPr>
        </p:nvSpPr>
        <p:spPr>
          <a:xfrm>
            <a:off x="9070875" y="2246709"/>
            <a:ext cx="888881" cy="340221"/>
          </a:xfrm>
          <a:prstGeom prst="rect">
            <a:avLst/>
          </a:prstGeom>
          <a:noFill/>
          <a:ln w="0" cmpd="sng">
            <a:noFill/>
            <a:prstDash val="solid"/>
          </a:ln>
        </p:spPr>
        <p:txBody>
          <a:bodyPr vert="horz" lIns="0" tIns="0" rIns="0" bIns="0" anchor="t"/>
          <a:lstStyle>
            <a:lvl1pPr marL="0" marR="0" indent="0" algn="l">
              <a:lnSpc>
                <a:spcPts val="1335"/>
              </a:lnSpc>
              <a:spcBef>
                <a:spcPts val="0"/>
              </a:spcBef>
              <a:spcAft>
                <a:spcPts val="0"/>
              </a:spcAft>
              <a:defRPr/>
            </a:lvl1pPr>
          </a:lstStyle>
          <a:p>
            <a:pPr marL="0" marR="0" indent="0" algn="l">
              <a:lnSpc>
                <a:spcPts val="1900"/>
              </a:lnSpc>
              <a:spcAft>
                <a:spcPts val="0"/>
              </a:spcAft>
            </a:pPr>
            <a:r>
              <a:rPr lang="es-ES" sz="984" b="1" spc="4">
                <a:solidFill>
                  <a:srgbClr val="FFFFFF"/>
                </a:solidFill>
                <a:latin typeface="Tahoma" panose="02020603050405020304" pitchFamily="2"/>
              </a:rPr>
              <a:t>Años </a:t>
            </a:r>
          </a:p>
          <a:p>
            <a:pPr marL="0" marR="0" indent="0" algn="l">
              <a:lnSpc>
                <a:spcPts val="1900"/>
              </a:lnSpc>
              <a:spcBef>
                <a:spcPts val="0"/>
              </a:spcBef>
              <a:spcAft>
                <a:spcPts val="0"/>
              </a:spcAft>
            </a:pPr>
            <a:r>
              <a:rPr lang="es-ES" sz="984" b="1" spc="-42">
                <a:solidFill>
                  <a:srgbClr val="FFFFFF"/>
                </a:solidFill>
                <a:latin typeface="Tahoma" panose="02020603050405020304" pitchFamily="2"/>
              </a:rPr>
              <a:t>de experiencia </a:t>
            </a:r>
          </a:p>
        </p:txBody>
      </p:sp>
      <p:sp>
        <p:nvSpPr>
          <p:cNvPr id="11" name="Marcador de texto 10"/>
          <p:cNvSpPr>
            <a:spLocks noGrp="1"/>
          </p:cNvSpPr>
          <p:nvPr>
            <p:ph type="body" idx="10"/>
          </p:nvPr>
        </p:nvSpPr>
        <p:spPr>
          <a:xfrm>
            <a:off x="10310935" y="2229743"/>
            <a:ext cx="968310" cy="342007"/>
          </a:xfrm>
          <a:prstGeom prst="rect">
            <a:avLst/>
          </a:prstGeom>
          <a:noFill/>
          <a:ln w="0" cmpd="sng">
            <a:noFill/>
            <a:prstDash val="solid"/>
          </a:ln>
        </p:spPr>
        <p:txBody>
          <a:bodyPr vert="horz" lIns="0" tIns="1905" rIns="0" bIns="0" anchor="t"/>
          <a:lstStyle>
            <a:lvl1pPr marL="0" marR="0" indent="0" algn="l">
              <a:lnSpc>
                <a:spcPts val="1335"/>
              </a:lnSpc>
              <a:spcAft>
                <a:spcPts val="18"/>
              </a:spcAft>
              <a:defRPr/>
            </a:lvl1pPr>
          </a:lstStyle>
          <a:p>
            <a:pPr marL="0" marR="0" indent="0" algn="l">
              <a:lnSpc>
                <a:spcPts val="1900"/>
              </a:lnSpc>
              <a:spcAft>
                <a:spcPts val="25"/>
              </a:spcAft>
            </a:pPr>
            <a:r>
              <a:rPr lang="es-ES" sz="984" b="1" spc="-14">
                <a:solidFill>
                  <a:srgbClr val="FFFFFF"/>
                </a:solidFill>
                <a:latin typeface="Tahoma" panose="02020603050405020304" pitchFamily="2"/>
              </a:rPr>
              <a:t>Clientes activos globalmente </a:t>
            </a:r>
          </a:p>
        </p:txBody>
      </p:sp>
      <p:sp>
        <p:nvSpPr>
          <p:cNvPr id="12" name="Marcador de texto 11"/>
          <p:cNvSpPr>
            <a:spLocks noGrp="1"/>
          </p:cNvSpPr>
          <p:nvPr>
            <p:ph type="body" idx="10"/>
          </p:nvPr>
        </p:nvSpPr>
        <p:spPr>
          <a:xfrm>
            <a:off x="6248051" y="2638276"/>
            <a:ext cx="1047292" cy="446931"/>
          </a:xfrm>
          <a:prstGeom prst="rect">
            <a:avLst/>
          </a:prstGeom>
          <a:noFill/>
          <a:ln w="0" cmpd="sng">
            <a:noFill/>
            <a:prstDash val="solid"/>
          </a:ln>
        </p:spPr>
        <p:txBody>
          <a:bodyPr vert="horz" lIns="0" tIns="0" rIns="0" bIns="0" anchor="t"/>
          <a:lstStyle>
            <a:lvl1pPr marL="0" marR="0" indent="0" algn="l">
              <a:lnSpc>
                <a:spcPts val="3443"/>
              </a:lnSpc>
              <a:spcAft>
                <a:spcPts val="0"/>
              </a:spcAft>
              <a:defRPr/>
            </a:lvl1pPr>
          </a:lstStyle>
          <a:p>
            <a:pPr marL="0" marR="0" indent="0" algn="l">
              <a:lnSpc>
                <a:spcPts val="4900"/>
              </a:lnSpc>
              <a:spcAft>
                <a:spcPts val="0"/>
              </a:spcAft>
            </a:pPr>
            <a:r>
              <a:rPr lang="es-ES" sz="2916" spc="-119">
                <a:solidFill>
                  <a:srgbClr val="FFFFFF"/>
                </a:solidFill>
                <a:latin typeface="Tahoma" panose="02020603050405020304" pitchFamily="2"/>
              </a:rPr>
              <a:t>140</a:t>
            </a:r>
            <a:r>
              <a:rPr lang="es-ES" sz="2284" spc="-119">
                <a:solidFill>
                  <a:srgbClr val="FFFFFF"/>
                </a:solidFill>
                <a:latin typeface="Tahoma" panose="02020603050405020304" pitchFamily="2"/>
              </a:rPr>
              <a:t>M€ </a:t>
            </a:r>
          </a:p>
        </p:txBody>
      </p:sp>
      <p:sp>
        <p:nvSpPr>
          <p:cNvPr id="13" name="Marcador de texto 12"/>
          <p:cNvSpPr>
            <a:spLocks noGrp="1"/>
          </p:cNvSpPr>
          <p:nvPr>
            <p:ph type="body" idx="10"/>
          </p:nvPr>
        </p:nvSpPr>
        <p:spPr>
          <a:xfrm>
            <a:off x="9088724" y="2659261"/>
            <a:ext cx="287816" cy="443805"/>
          </a:xfrm>
          <a:prstGeom prst="rect">
            <a:avLst/>
          </a:prstGeom>
          <a:noFill/>
          <a:ln w="0" cmpd="sng">
            <a:noFill/>
            <a:prstDash val="solid"/>
          </a:ln>
        </p:spPr>
        <p:txBody>
          <a:bodyPr vert="horz" lIns="0" tIns="0" rIns="0" bIns="0" anchor="t">
            <a:normAutofit fontScale="95000"/>
          </a:bodyPr>
          <a:lstStyle>
            <a:lvl1pPr marL="0" marR="0" indent="0" algn="l">
              <a:lnSpc>
                <a:spcPts val="3443"/>
              </a:lnSpc>
              <a:spcAft>
                <a:spcPts val="0"/>
              </a:spcAft>
              <a:defRPr/>
            </a:lvl1pPr>
          </a:lstStyle>
          <a:p>
            <a:pPr marL="0" marR="0" indent="0" algn="l">
              <a:lnSpc>
                <a:spcPts val="4900"/>
              </a:lnSpc>
              <a:spcAft>
                <a:spcPts val="0"/>
              </a:spcAft>
            </a:pPr>
            <a:r>
              <a:rPr lang="es-ES" sz="2776" spc="0">
                <a:solidFill>
                  <a:srgbClr val="FFFFFF"/>
                </a:solidFill>
                <a:latin typeface="Tahoma" panose="02020603050405020304" pitchFamily="2"/>
              </a:rPr>
              <a:t>+ </a:t>
            </a:r>
          </a:p>
        </p:txBody>
      </p:sp>
      <p:sp>
        <p:nvSpPr>
          <p:cNvPr id="14" name="Marcador de texto 13"/>
          <p:cNvSpPr>
            <a:spLocks noGrp="1"/>
          </p:cNvSpPr>
          <p:nvPr>
            <p:ph type="body" idx="10"/>
          </p:nvPr>
        </p:nvSpPr>
        <p:spPr>
          <a:xfrm>
            <a:off x="7655001" y="2653457"/>
            <a:ext cx="1145907"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41">
                <a:solidFill>
                  <a:srgbClr val="FFFFFF"/>
                </a:solidFill>
                <a:latin typeface="Tahoma" panose="02020603050405020304" pitchFamily="2"/>
              </a:rPr>
              <a:t>18.000 </a:t>
            </a:r>
          </a:p>
        </p:txBody>
      </p:sp>
      <p:sp>
        <p:nvSpPr>
          <p:cNvPr id="15" name="Marcador de texto 14"/>
          <p:cNvSpPr>
            <a:spLocks noGrp="1"/>
          </p:cNvSpPr>
          <p:nvPr>
            <p:ph type="body" idx="10"/>
          </p:nvPr>
        </p:nvSpPr>
        <p:spPr>
          <a:xfrm>
            <a:off x="10306920" y="2640509"/>
            <a:ext cx="1389993"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55">
                <a:solidFill>
                  <a:srgbClr val="FFFFFF"/>
                </a:solidFill>
                <a:latin typeface="Tahoma" panose="02020603050405020304" pitchFamily="2"/>
              </a:rPr>
              <a:t>&lt;15.000 </a:t>
            </a:r>
          </a:p>
        </p:txBody>
      </p:sp>
      <p:sp>
        <p:nvSpPr>
          <p:cNvPr id="16" name="Marcador de texto 15"/>
          <p:cNvSpPr>
            <a:spLocks noGrp="1"/>
          </p:cNvSpPr>
          <p:nvPr>
            <p:ph type="body" idx="10"/>
          </p:nvPr>
        </p:nvSpPr>
        <p:spPr>
          <a:xfrm>
            <a:off x="9385910" y="2655689"/>
            <a:ext cx="406958"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86">
                <a:solidFill>
                  <a:srgbClr val="FFFFFF"/>
                </a:solidFill>
                <a:latin typeface="Tahoma" panose="02020603050405020304" pitchFamily="2"/>
              </a:rPr>
              <a:t>35 </a:t>
            </a:r>
          </a:p>
        </p:txBody>
      </p:sp>
      <p:sp>
        <p:nvSpPr>
          <p:cNvPr id="17" name="Marcador de texto 16"/>
          <p:cNvSpPr>
            <a:spLocks noGrp="1"/>
          </p:cNvSpPr>
          <p:nvPr>
            <p:ph type="body" idx="10"/>
          </p:nvPr>
        </p:nvSpPr>
        <p:spPr>
          <a:xfrm>
            <a:off x="6235111" y="4150072"/>
            <a:ext cx="2424344" cy="251817"/>
          </a:xfrm>
          <a:prstGeom prst="rect">
            <a:avLst/>
          </a:prstGeom>
          <a:noFill/>
          <a:ln w="0" cmpd="sng">
            <a:noFill/>
            <a:prstDash val="solid"/>
          </a:ln>
        </p:spPr>
        <p:txBody>
          <a:bodyPr vert="horz" lIns="0" tIns="0" rIns="0" bIns="0" anchor="t">
            <a:normAutofit fontScale="95000"/>
          </a:bodyPr>
          <a:lstStyle>
            <a:lvl1pPr marL="0" marR="0" indent="0" algn="l">
              <a:lnSpc>
                <a:spcPts val="1968"/>
              </a:lnSpc>
              <a:spcAft>
                <a:spcPts val="0"/>
              </a:spcAft>
              <a:defRPr/>
            </a:lvl1pPr>
          </a:lstStyle>
          <a:p>
            <a:pPr marL="0" marR="0" indent="0" algn="l">
              <a:lnSpc>
                <a:spcPts val="2800"/>
              </a:lnSpc>
              <a:spcAft>
                <a:spcPts val="0"/>
              </a:spcAft>
            </a:pPr>
            <a:r>
              <a:rPr lang="es-ES" sz="1722" b="1" u="sng" spc="-11">
                <a:solidFill>
                  <a:srgbClr val="0071B6"/>
                </a:solidFill>
                <a:latin typeface="Arial" panose="02020603050405020304" pitchFamily="2"/>
              </a:rPr>
              <a:t>AYMING EN PERSONAS </a:t>
            </a:r>
          </a:p>
        </p:txBody>
      </p:sp>
      <p:sp>
        <p:nvSpPr>
          <p:cNvPr id="18" name="Marcador de texto 17"/>
          <p:cNvSpPr>
            <a:spLocks noGrp="1"/>
          </p:cNvSpPr>
          <p:nvPr>
            <p:ph type="body" idx="10"/>
          </p:nvPr>
        </p:nvSpPr>
        <p:spPr>
          <a:xfrm>
            <a:off x="8779489" y="4178647"/>
            <a:ext cx="2578738" cy="238423"/>
          </a:xfrm>
          <a:prstGeom prst="rect">
            <a:avLst/>
          </a:prstGeom>
          <a:noFill/>
          <a:ln w="0" cmpd="sng">
            <a:noFill/>
            <a:prstDash val="solid"/>
          </a:ln>
        </p:spPr>
        <p:txBody>
          <a:bodyPr vert="horz" lIns="0" tIns="4445" rIns="0" bIns="0" anchor="t">
            <a:normAutofit fontScale="90000"/>
          </a:bodyPr>
          <a:lstStyle>
            <a:lvl1pPr marL="0" marR="0" indent="0" algn="l">
              <a:lnSpc>
                <a:spcPts val="1616"/>
              </a:lnSpc>
              <a:spcAft>
                <a:spcPts val="249"/>
              </a:spcAft>
              <a:defRPr/>
            </a:lvl1pPr>
          </a:lstStyle>
          <a:p>
            <a:pPr marL="0" marR="0" indent="0" algn="l">
              <a:lnSpc>
                <a:spcPts val="2300"/>
              </a:lnSpc>
              <a:spcAft>
                <a:spcPts val="355"/>
              </a:spcAft>
            </a:pPr>
            <a:r>
              <a:rPr lang="es-ES" sz="1265" spc="18">
                <a:solidFill>
                  <a:srgbClr val="FFFFFF"/>
                </a:solidFill>
                <a:latin typeface="Tahoma" panose="02020603050405020304" pitchFamily="2"/>
              </a:rPr>
              <a:t>Las mu</a:t>
            </a:r>
            <a:r>
              <a:rPr lang="es-ES" sz="1335" u="sng" spc="18">
                <a:solidFill>
                  <a:srgbClr val="FFFFFF"/>
                </a:solidFill>
                <a:latin typeface="Tahoma" panose="02020603050405020304" pitchFamily="2"/>
              </a:rPr>
              <a:t>j</a:t>
            </a:r>
            <a:r>
              <a:rPr lang="es-ES" sz="1265" spc="18">
                <a:solidFill>
                  <a:srgbClr val="FFFFFF"/>
                </a:solidFill>
                <a:latin typeface="Tahoma" panose="02020603050405020304" pitchFamily="2"/>
              </a:rPr>
              <a:t>eres y hom</a:t>
            </a:r>
            <a:r>
              <a:rPr lang="es-ES" sz="1335" u="sng" spc="18">
                <a:solidFill>
                  <a:srgbClr val="FFFFFF"/>
                </a:solidFill>
                <a:latin typeface="Tahoma" panose="02020603050405020304" pitchFamily="2"/>
              </a:rPr>
              <a:t>b</a:t>
            </a:r>
            <a:r>
              <a:rPr lang="es-ES" sz="1265" spc="18">
                <a:solidFill>
                  <a:srgbClr val="FFFFFF"/>
                </a:solidFill>
                <a:latin typeface="Tahoma" panose="02020603050405020304" pitchFamily="2"/>
              </a:rPr>
              <a:t>res </a:t>
            </a:r>
            <a:r>
              <a:rPr lang="es-ES" sz="1335" u="sng" spc="18">
                <a:solidFill>
                  <a:srgbClr val="FFFFFF"/>
                </a:solidFill>
                <a:latin typeface="Tahoma" panose="02020603050405020304" pitchFamily="2"/>
              </a:rPr>
              <a:t>d</a:t>
            </a:r>
            <a:r>
              <a:rPr lang="es-ES" sz="1265" spc="18">
                <a:solidFill>
                  <a:srgbClr val="FFFFFF"/>
                </a:solidFill>
                <a:latin typeface="Tahoma" panose="02020603050405020304" pitchFamily="2"/>
              </a:rPr>
              <a:t>e Ayming </a:t>
            </a:r>
          </a:p>
        </p:txBody>
      </p:sp>
      <p:sp>
        <p:nvSpPr>
          <p:cNvPr id="19" name="Marcador de texto 18"/>
          <p:cNvSpPr>
            <a:spLocks noGrp="1"/>
          </p:cNvSpPr>
          <p:nvPr>
            <p:ph type="body" idx="10"/>
          </p:nvPr>
        </p:nvSpPr>
        <p:spPr>
          <a:xfrm>
            <a:off x="829087" y="4723358"/>
            <a:ext cx="3808089" cy="878681"/>
          </a:xfrm>
          <a:prstGeom prst="rect">
            <a:avLst/>
          </a:prstGeom>
          <a:noFill/>
          <a:ln w="0" cmpd="sng">
            <a:noFill/>
            <a:prstDash val="solid"/>
          </a:ln>
        </p:spPr>
        <p:txBody>
          <a:bodyPr vert="horz" lIns="0" tIns="0" rIns="0" bIns="0" anchor="t">
            <a:normAutofit fontScale="90000"/>
          </a:bodyPr>
          <a:lstStyle>
            <a:lvl1pPr marL="0" marR="0" indent="0" algn="l">
              <a:lnSpc>
                <a:spcPts val="6886"/>
              </a:lnSpc>
              <a:spcAft>
                <a:spcPts val="0"/>
              </a:spcAft>
              <a:defRPr/>
            </a:lvl1pPr>
          </a:lstStyle>
          <a:p>
            <a:pPr marL="0" marR="0" indent="0" algn="l">
              <a:lnSpc>
                <a:spcPts val="9800"/>
              </a:lnSpc>
              <a:spcAft>
                <a:spcPts val="0"/>
              </a:spcAft>
            </a:pPr>
            <a:r>
              <a:rPr lang="es-ES" sz="2003" spc="-46">
                <a:solidFill>
                  <a:srgbClr val="FFFFFF"/>
                </a:solidFill>
                <a:latin typeface="Tahoma" panose="02020603050405020304" pitchFamily="2"/>
              </a:rPr>
              <a:t>Asesoramos</a:t>
            </a:r>
            <a:r>
              <a:rPr lang="es-ES" sz="2003" spc="-46">
                <a:solidFill>
                  <a:srgbClr val="0071B6"/>
                </a:solidFill>
                <a:latin typeface="Tahoma" panose="02020603050405020304" pitchFamily="2"/>
              </a:rPr>
              <a:t> en </a:t>
            </a:r>
            <a:r>
              <a:rPr lang="es-ES" sz="6746" b="1" spc="-11">
                <a:solidFill>
                  <a:srgbClr val="0071B6"/>
                </a:solidFill>
                <a:latin typeface="Arial" panose="02020603050405020304" pitchFamily="2"/>
              </a:rPr>
              <a:t>15</a:t>
            </a:r>
            <a:r>
              <a:rPr lang="es-ES" sz="2600" b="1" spc="-46">
                <a:solidFill>
                  <a:srgbClr val="0071B6"/>
                </a:solidFill>
                <a:latin typeface="Arial" panose="02020603050405020304" pitchFamily="2"/>
              </a:rPr>
              <a:t>países </a:t>
            </a:r>
          </a:p>
        </p:txBody>
      </p:sp>
      <p:sp>
        <p:nvSpPr>
          <p:cNvPr id="20" name="Marcador de texto 19"/>
          <p:cNvSpPr>
            <a:spLocks noGrp="1"/>
          </p:cNvSpPr>
          <p:nvPr>
            <p:ph type="body" idx="10"/>
          </p:nvPr>
        </p:nvSpPr>
        <p:spPr>
          <a:xfrm>
            <a:off x="7584497" y="4916239"/>
            <a:ext cx="933950" cy="152698"/>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39">
                <a:solidFill>
                  <a:srgbClr val="FFFFFF"/>
                </a:solidFill>
                <a:latin typeface="Tahoma" panose="02020603050405020304" pitchFamily="2"/>
              </a:rPr>
              <a:t>Nacionalidades </a:t>
            </a:r>
          </a:p>
        </p:txBody>
      </p:sp>
      <p:sp>
        <p:nvSpPr>
          <p:cNvPr id="21" name="Marcador de texto 20"/>
          <p:cNvSpPr>
            <a:spLocks noGrp="1"/>
          </p:cNvSpPr>
          <p:nvPr>
            <p:ph type="body" idx="10"/>
          </p:nvPr>
        </p:nvSpPr>
        <p:spPr>
          <a:xfrm>
            <a:off x="6267239" y="4920705"/>
            <a:ext cx="661753" cy="154037"/>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60">
                <a:solidFill>
                  <a:srgbClr val="FFFFFF"/>
                </a:solidFill>
                <a:latin typeface="Tahoma" panose="02020603050405020304" pitchFamily="2"/>
              </a:rPr>
              <a:t>Empleados </a:t>
            </a:r>
          </a:p>
        </p:txBody>
      </p:sp>
      <p:sp>
        <p:nvSpPr>
          <p:cNvPr id="22" name="Marcador de texto 21"/>
          <p:cNvSpPr>
            <a:spLocks noGrp="1"/>
          </p:cNvSpPr>
          <p:nvPr>
            <p:ph type="body" idx="10"/>
          </p:nvPr>
        </p:nvSpPr>
        <p:spPr>
          <a:xfrm>
            <a:off x="8884352" y="4809083"/>
            <a:ext cx="1111994" cy="338882"/>
          </a:xfrm>
          <a:prstGeom prst="rect">
            <a:avLst/>
          </a:prstGeom>
          <a:noFill/>
          <a:ln w="0" cmpd="sng">
            <a:noFill/>
            <a:prstDash val="solid"/>
          </a:ln>
        </p:spPr>
        <p:txBody>
          <a:bodyPr vert="horz" lIns="0" tIns="0" rIns="0" bIns="0" anchor="t"/>
          <a:lstStyle>
            <a:lvl1pPr marL="0" marR="0" indent="0" algn="l">
              <a:lnSpc>
                <a:spcPts val="1335"/>
              </a:lnSpc>
              <a:spcBef>
                <a:spcPts val="0"/>
              </a:spcBef>
              <a:spcAft>
                <a:spcPts val="0"/>
              </a:spcAft>
              <a:defRPr/>
            </a:lvl1pPr>
          </a:lstStyle>
          <a:p>
            <a:pPr marL="0" marR="0" indent="0" algn="l">
              <a:lnSpc>
                <a:spcPts val="1900"/>
              </a:lnSpc>
              <a:spcAft>
                <a:spcPts val="0"/>
              </a:spcAft>
            </a:pPr>
            <a:r>
              <a:rPr lang="es-ES" sz="984" b="1" spc="-14">
                <a:solidFill>
                  <a:srgbClr val="FFFFFF"/>
                </a:solidFill>
                <a:latin typeface="Tahoma" panose="02020603050405020304" pitchFamily="2"/>
              </a:rPr>
              <a:t>Mujeres en </a:t>
            </a:r>
          </a:p>
          <a:p>
            <a:pPr marL="0" marR="0" indent="0" algn="l">
              <a:lnSpc>
                <a:spcPts val="1900"/>
              </a:lnSpc>
              <a:spcBef>
                <a:spcPts val="0"/>
              </a:spcBef>
              <a:spcAft>
                <a:spcPts val="0"/>
              </a:spcAft>
            </a:pPr>
            <a:r>
              <a:rPr lang="es-ES" sz="984" b="1" spc="-35">
                <a:solidFill>
                  <a:srgbClr val="FFFFFF"/>
                </a:solidFill>
                <a:latin typeface="Tahoma" panose="02020603050405020304" pitchFamily="2"/>
              </a:rPr>
              <a:t>puestos directivos </a:t>
            </a:r>
          </a:p>
        </p:txBody>
      </p:sp>
      <p:sp>
        <p:nvSpPr>
          <p:cNvPr id="23" name="Marcador de texto 22"/>
          <p:cNvSpPr>
            <a:spLocks noGrp="1"/>
          </p:cNvSpPr>
          <p:nvPr>
            <p:ph type="body" idx="10"/>
          </p:nvPr>
        </p:nvSpPr>
        <p:spPr>
          <a:xfrm>
            <a:off x="10328339" y="4929187"/>
            <a:ext cx="496649" cy="154484"/>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60">
                <a:solidFill>
                  <a:srgbClr val="FFFFFF"/>
                </a:solidFill>
                <a:latin typeface="Tahoma" panose="02020603050405020304" pitchFamily="2"/>
              </a:rPr>
              <a:t>Mujeres </a:t>
            </a:r>
          </a:p>
        </p:txBody>
      </p:sp>
      <p:sp>
        <p:nvSpPr>
          <p:cNvPr id="24" name="Marcador de texto 23"/>
          <p:cNvSpPr>
            <a:spLocks noGrp="1"/>
          </p:cNvSpPr>
          <p:nvPr>
            <p:ph type="body" idx="10"/>
          </p:nvPr>
        </p:nvSpPr>
        <p:spPr>
          <a:xfrm>
            <a:off x="6290889" y="5160913"/>
            <a:ext cx="921010"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65">
                <a:solidFill>
                  <a:srgbClr val="FFFFFF"/>
                </a:solidFill>
                <a:latin typeface="Tahoma" panose="02020603050405020304" pitchFamily="2"/>
              </a:rPr>
              <a:t>1.500 </a:t>
            </a:r>
          </a:p>
        </p:txBody>
      </p:sp>
      <p:sp>
        <p:nvSpPr>
          <p:cNvPr id="25" name="Marcador de texto 24"/>
          <p:cNvSpPr>
            <a:spLocks noGrp="1"/>
          </p:cNvSpPr>
          <p:nvPr>
            <p:ph type="body" idx="10"/>
          </p:nvPr>
        </p:nvSpPr>
        <p:spPr>
          <a:xfrm>
            <a:off x="7612163" y="5160913"/>
            <a:ext cx="409189"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86">
                <a:solidFill>
                  <a:srgbClr val="FFFFFF"/>
                </a:solidFill>
                <a:latin typeface="Tahoma" panose="02020603050405020304" pitchFamily="2"/>
              </a:rPr>
              <a:t>25 </a:t>
            </a:r>
          </a:p>
        </p:txBody>
      </p:sp>
      <p:sp>
        <p:nvSpPr>
          <p:cNvPr id="26" name="Marcador de texto 25"/>
          <p:cNvSpPr>
            <a:spLocks noGrp="1"/>
          </p:cNvSpPr>
          <p:nvPr>
            <p:ph type="body" idx="10"/>
          </p:nvPr>
        </p:nvSpPr>
        <p:spPr>
          <a:xfrm>
            <a:off x="8875874" y="5163146"/>
            <a:ext cx="736719"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218">
                <a:solidFill>
                  <a:srgbClr val="FFFFFF"/>
                </a:solidFill>
                <a:latin typeface="Tahoma" panose="02020603050405020304" pitchFamily="2"/>
              </a:rPr>
              <a:t>40% </a:t>
            </a:r>
          </a:p>
        </p:txBody>
      </p:sp>
      <p:sp>
        <p:nvSpPr>
          <p:cNvPr id="27" name="Marcador de texto 26"/>
          <p:cNvSpPr>
            <a:spLocks noGrp="1"/>
          </p:cNvSpPr>
          <p:nvPr>
            <p:ph type="body" idx="10"/>
          </p:nvPr>
        </p:nvSpPr>
        <p:spPr>
          <a:xfrm>
            <a:off x="10343064" y="5171629"/>
            <a:ext cx="717531" cy="446931"/>
          </a:xfrm>
          <a:prstGeom prst="rect">
            <a:avLst/>
          </a:prstGeom>
          <a:noFill/>
          <a:ln w="0" cmpd="sng">
            <a:noFill/>
            <a:prstDash val="solid"/>
          </a:ln>
        </p:spPr>
        <p:txBody>
          <a:bodyPr vert="horz" lIns="0" tIns="0" rIns="0" bIns="0" anchor="t"/>
          <a:lstStyle>
            <a:lvl1pPr marL="0" marR="0" indent="0" algn="l">
              <a:lnSpc>
                <a:spcPts val="3443"/>
              </a:lnSpc>
              <a:spcAft>
                <a:spcPts val="0"/>
              </a:spcAft>
              <a:defRPr/>
            </a:lvl1pPr>
          </a:lstStyle>
          <a:p>
            <a:pPr marL="0" marR="0" indent="0" algn="l">
              <a:lnSpc>
                <a:spcPts val="4900"/>
              </a:lnSpc>
              <a:spcAft>
                <a:spcPts val="0"/>
              </a:spcAft>
            </a:pPr>
            <a:r>
              <a:rPr lang="es-ES" sz="2916" spc="-271">
                <a:solidFill>
                  <a:srgbClr val="FFFFFF"/>
                </a:solidFill>
                <a:latin typeface="Tahoma" panose="02020603050405020304" pitchFamily="2"/>
              </a:rPr>
              <a:t>53% </a:t>
            </a:r>
          </a:p>
        </p:txBody>
      </p:sp>
      <p:sp>
        <p:nvSpPr>
          <p:cNvPr id="28" name="Marcador de texto 27"/>
          <p:cNvSpPr>
            <a:spLocks noGrp="1"/>
          </p:cNvSpPr>
          <p:nvPr>
            <p:ph type="body" idx="10"/>
          </p:nvPr>
        </p:nvSpPr>
        <p:spPr>
          <a:xfrm>
            <a:off x="751890" y="5602040"/>
            <a:ext cx="4024509" cy="291554"/>
          </a:xfrm>
          <a:prstGeom prst="rect">
            <a:avLst/>
          </a:prstGeom>
          <a:noFill/>
          <a:ln w="0" cmpd="sng">
            <a:noFill/>
            <a:prstDash val="solid"/>
          </a:ln>
        </p:spPr>
        <p:txBody>
          <a:bodyPr vert="horz" lIns="0" tIns="0" rIns="0" bIns="0" anchor="t"/>
          <a:lstStyle>
            <a:lvl1pPr marL="0" marR="0" indent="0" algn="just">
              <a:lnSpc>
                <a:spcPts val="1124"/>
              </a:lnSpc>
              <a:spcAft>
                <a:spcPts val="0"/>
              </a:spcAft>
              <a:defRPr/>
            </a:lvl1pPr>
          </a:lstStyle>
          <a:p>
            <a:pPr marL="0" marR="0" indent="0" algn="just">
              <a:lnSpc>
                <a:spcPts val="1600"/>
              </a:lnSpc>
              <a:spcAft>
                <a:spcPts val="0"/>
              </a:spcAft>
            </a:pPr>
            <a:r>
              <a:rPr lang="es-ES" sz="1019" b="1" spc="-25">
                <a:solidFill>
                  <a:srgbClr val="FFFFFF"/>
                </a:solidFill>
                <a:latin typeface="Arial" panose="02020603050405020304" pitchFamily="2"/>
              </a:rPr>
              <a:t>a clientes de distintos ámbitos y tipología de negocio</a:t>
            </a:r>
            <a:r>
              <a:rPr lang="es-ES" sz="949" spc="-25">
                <a:solidFill>
                  <a:srgbClr val="FFFFFF"/>
                </a:solidFill>
                <a:latin typeface="Tahoma" panose="02020603050405020304" pitchFamily="2"/>
              </a:rPr>
              <a:t>, con un enfoque personalizado y ambicioso para ayudarles a conseguir su mejor versión. </a:t>
            </a:r>
          </a:p>
        </p:txBody>
      </p:sp>
      <p:sp>
        <p:nvSpPr>
          <p:cNvPr id="29" name="Marcador de texto 28"/>
          <p:cNvSpPr>
            <a:spLocks noGrp="1"/>
          </p:cNvSpPr>
          <p:nvPr>
            <p:ph type="body" idx="10"/>
          </p:nvPr>
        </p:nvSpPr>
        <p:spPr>
          <a:xfrm>
            <a:off x="11563937" y="6527155"/>
            <a:ext cx="141454" cy="112961"/>
          </a:xfrm>
          <a:prstGeom prst="rect">
            <a:avLst/>
          </a:prstGeom>
          <a:noFill/>
          <a:ln w="0" cmpd="sng">
            <a:noFill/>
            <a:prstDash val="solid"/>
          </a:ln>
        </p:spPr>
        <p:txBody>
          <a:bodyPr vert="horz" lIns="0" tIns="7620" rIns="0" bIns="0" anchor="t"/>
          <a:lstStyle>
            <a:lvl1pPr marL="0" marR="0" indent="0" algn="l">
              <a:lnSpc>
                <a:spcPts val="773"/>
              </a:lnSpc>
              <a:spcAft>
                <a:spcPts val="0"/>
              </a:spcAft>
              <a:defRPr/>
            </a:lvl1pPr>
          </a:lstStyle>
          <a:p>
            <a:pPr marL="0" marR="0" indent="0" algn="l">
              <a:lnSpc>
                <a:spcPts val="1100"/>
              </a:lnSpc>
              <a:spcAft>
                <a:spcPts val="0"/>
              </a:spcAft>
            </a:pPr>
            <a:r>
              <a:rPr lang="es-ES" sz="773" spc="0">
                <a:solidFill>
                  <a:srgbClr val="FFFFFF"/>
                </a:solidFill>
                <a:latin typeface="Arial" panose="02020603050405020304" pitchFamily="2"/>
              </a:rPr>
              <a:t>4 </a:t>
            </a:r>
          </a:p>
        </p:txBody>
      </p:sp>
    </p:spTree>
    <p:extLst>
      <p:ext uri="{BB962C8B-B14F-4D97-AF65-F5344CB8AC3E}">
        <p14:creationId xmlns:p14="http://schemas.microsoft.com/office/powerpoint/2010/main" val="2131936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Introduction slide White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152650"/>
            <a:ext cx="4098925" cy="2176463"/>
          </a:xfrm>
        </p:spPr>
        <p:txBody>
          <a:bodyPr anchor="ctr">
            <a:normAutofit/>
          </a:bodyPr>
          <a:lstStyle>
            <a:lvl1pPr algn="ctr">
              <a:defRPr sz="3600">
                <a:solidFill>
                  <a:schemeClr val="tx1"/>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4038600" y="4329113"/>
            <a:ext cx="4098925" cy="1538287"/>
          </a:xfr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7" name="Circle: Hollow 6">
            <a:extLst>
              <a:ext uri="{FF2B5EF4-FFF2-40B4-BE49-F238E27FC236}">
                <a16:creationId xmlns:a16="http://schemas.microsoft.com/office/drawing/2014/main" id="{F7EB2181-F5B9-4E53-ABCE-891A30F3BAC9}"/>
              </a:ext>
            </a:extLst>
          </p:cNvPr>
          <p:cNvSpPr/>
          <p:nvPr userDrawn="1"/>
        </p:nvSpPr>
        <p:spPr>
          <a:xfrm>
            <a:off x="3302001" y="642407"/>
            <a:ext cx="5587999" cy="5588633"/>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8" name="Picture 7">
            <a:extLst>
              <a:ext uri="{FF2B5EF4-FFF2-40B4-BE49-F238E27FC236}">
                <a16:creationId xmlns:a16="http://schemas.microsoft.com/office/drawing/2014/main" id="{20EE231F-7CBD-4DC1-8231-0BD7C30529F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35912" y="262099"/>
            <a:ext cx="917497" cy="1180324"/>
          </a:xfrm>
          <a:prstGeom prst="rect">
            <a:avLst/>
          </a:prstGeom>
        </p:spPr>
      </p:pic>
      <p:sp>
        <p:nvSpPr>
          <p:cNvPr id="6" name="Rectangle 5">
            <a:extLst>
              <a:ext uri="{FF2B5EF4-FFF2-40B4-BE49-F238E27FC236}">
                <a16:creationId xmlns:a16="http://schemas.microsoft.com/office/drawing/2014/main" id="{578F0808-FCE8-4B9A-9035-929AF7CFB2E8}"/>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256580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Introduction slide Blue backgroun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152650"/>
            <a:ext cx="4098925" cy="2176463"/>
          </a:xfrm>
        </p:spPr>
        <p:txBody>
          <a:bodyPr anchor="ctr">
            <a:normAutofit/>
          </a:bodyPr>
          <a:lstStyle>
            <a:lvl1pPr algn="ctr">
              <a:defRPr sz="3600">
                <a:solidFill>
                  <a:schemeClr val="bg1"/>
                </a:solidFill>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7" name="Circle: Hollow 6">
            <a:extLst>
              <a:ext uri="{FF2B5EF4-FFF2-40B4-BE49-F238E27FC236}">
                <a16:creationId xmlns:a16="http://schemas.microsoft.com/office/drawing/2014/main" id="{66E7A71A-E3C1-494D-BDC1-24562DC365B4}"/>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8" name="Picture 7">
            <a:extLst>
              <a:ext uri="{FF2B5EF4-FFF2-40B4-BE49-F238E27FC236}">
                <a16:creationId xmlns:a16="http://schemas.microsoft.com/office/drawing/2014/main" id="{EB813994-10BD-4C8B-992F-529772ECA47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
        <p:nvSpPr>
          <p:cNvPr id="6" name="Rectangle 5">
            <a:extLst>
              <a:ext uri="{FF2B5EF4-FFF2-40B4-BE49-F238E27FC236}">
                <a16:creationId xmlns:a16="http://schemas.microsoft.com/office/drawing/2014/main" id="{0DBDDB44-6A40-41C5-BE71-5844125B5494}"/>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Tree>
    <p:extLst>
      <p:ext uri="{BB962C8B-B14F-4D97-AF65-F5344CB8AC3E}">
        <p14:creationId xmlns:p14="http://schemas.microsoft.com/office/powerpoint/2010/main" val="336233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with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E7F78C-AD93-417A-86A1-459CC60B5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p:spPr>
      </p:pic>
      <p:sp>
        <p:nvSpPr>
          <p:cNvPr id="12" name="Title 1">
            <a:extLst>
              <a:ext uri="{FF2B5EF4-FFF2-40B4-BE49-F238E27FC236}">
                <a16:creationId xmlns:a16="http://schemas.microsoft.com/office/drawing/2014/main" id="{0B0F582E-944F-4D2A-82E9-5F197AEF0964}"/>
              </a:ext>
            </a:extLst>
          </p:cNvPr>
          <p:cNvSpPr>
            <a:spLocks noGrp="1"/>
          </p:cNvSpPr>
          <p:nvPr>
            <p:ph type="ctrTitle"/>
          </p:nvPr>
        </p:nvSpPr>
        <p:spPr>
          <a:xfrm>
            <a:off x="4038600" y="2152650"/>
            <a:ext cx="4098925" cy="2176463"/>
          </a:xfrm>
        </p:spPr>
        <p:txBody>
          <a:bodyPr anchor="ctr">
            <a:normAutofit/>
          </a:bodyPr>
          <a:lstStyle>
            <a:lvl1pPr algn="ctr">
              <a:defRPr sz="3600">
                <a:solidFill>
                  <a:schemeClr val="bg1"/>
                </a:solidFill>
              </a:defRPr>
            </a:lvl1pPr>
          </a:lstStyle>
          <a:p>
            <a:r>
              <a:rPr lang="it-IT"/>
              <a:t>Fare clic per modificare lo stile del titolo dello schema</a:t>
            </a:r>
            <a:endParaRPr lang="en-US"/>
          </a:p>
        </p:txBody>
      </p:sp>
      <p:sp>
        <p:nvSpPr>
          <p:cNvPr id="13" name="Subtitle 2">
            <a:extLst>
              <a:ext uri="{FF2B5EF4-FFF2-40B4-BE49-F238E27FC236}">
                <a16:creationId xmlns:a16="http://schemas.microsoft.com/office/drawing/2014/main" id="{8A3CE120-D395-4C0C-9277-8AA210116DE3}"/>
              </a:ext>
            </a:extLst>
          </p:cNvPr>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11" name="Circle: Hollow 10">
            <a:extLst>
              <a:ext uri="{FF2B5EF4-FFF2-40B4-BE49-F238E27FC236}">
                <a16:creationId xmlns:a16="http://schemas.microsoft.com/office/drawing/2014/main" id="{65FF72D8-08D1-48C9-A1FC-FB1E0FDFF491}"/>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15" name="Picture 14">
            <a:extLst>
              <a:ext uri="{FF2B5EF4-FFF2-40B4-BE49-F238E27FC236}">
                <a16:creationId xmlns:a16="http://schemas.microsoft.com/office/drawing/2014/main" id="{1B36ACB9-6CF2-4755-9FFC-73F4F391E11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
        <p:nvSpPr>
          <p:cNvPr id="8" name="Rectangle 7">
            <a:extLst>
              <a:ext uri="{FF2B5EF4-FFF2-40B4-BE49-F238E27FC236}">
                <a16:creationId xmlns:a16="http://schemas.microsoft.com/office/drawing/2014/main" id="{4AA4D3BB-9D16-46F6-AC24-E617AECC951C}"/>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Tree>
    <p:extLst>
      <p:ext uri="{BB962C8B-B14F-4D97-AF65-F5344CB8AC3E}">
        <p14:creationId xmlns:p14="http://schemas.microsoft.com/office/powerpoint/2010/main" val="103376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with im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E7F78C-AD93-417A-86A1-459CC60B5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8" cy="6857999"/>
          </a:xfrm>
          <a:prstGeom prst="rect">
            <a:avLst/>
          </a:prstGeom>
        </p:spPr>
      </p:pic>
      <p:sp>
        <p:nvSpPr>
          <p:cNvPr id="14" name="Rectangle 13">
            <a:extLst>
              <a:ext uri="{FF2B5EF4-FFF2-40B4-BE49-F238E27FC236}">
                <a16:creationId xmlns:a16="http://schemas.microsoft.com/office/drawing/2014/main" id="{DE27D9BB-B010-44CA-B8CD-91B82FD2CDE0}"/>
              </a:ext>
            </a:extLst>
          </p:cNvPr>
          <p:cNvSpPr/>
          <p:nvPr userDrawn="1"/>
        </p:nvSpPr>
        <p:spPr>
          <a:xfrm>
            <a:off x="0" y="0"/>
            <a:ext cx="12184061" cy="6858000"/>
          </a:xfrm>
          <a:prstGeom prst="rect">
            <a:avLst/>
          </a:prstGeom>
          <a:gradFill flip="none" rotWithShape="1">
            <a:gsLst>
              <a:gs pos="29000">
                <a:schemeClr val="tx1">
                  <a:lumMod val="50000"/>
                  <a:alpha val="31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Title 1">
            <a:extLst>
              <a:ext uri="{FF2B5EF4-FFF2-40B4-BE49-F238E27FC236}">
                <a16:creationId xmlns:a16="http://schemas.microsoft.com/office/drawing/2014/main" id="{0B0F582E-944F-4D2A-82E9-5F197AEF0964}"/>
              </a:ext>
            </a:extLst>
          </p:cNvPr>
          <p:cNvSpPr>
            <a:spLocks noGrp="1"/>
          </p:cNvSpPr>
          <p:nvPr>
            <p:ph type="ctrTitle"/>
          </p:nvPr>
        </p:nvSpPr>
        <p:spPr>
          <a:xfrm>
            <a:off x="4038600" y="2152650"/>
            <a:ext cx="4098925" cy="2176463"/>
          </a:xfrm>
        </p:spPr>
        <p:txBody>
          <a:bodyPr anchor="ctr">
            <a:normAutofit/>
          </a:bodyPr>
          <a:lstStyle>
            <a:lvl1pPr algn="ctr">
              <a:defRPr sz="3600">
                <a:solidFill>
                  <a:schemeClr val="bg1"/>
                </a:solidFill>
              </a:defRPr>
            </a:lvl1pPr>
          </a:lstStyle>
          <a:p>
            <a:r>
              <a:rPr lang="it-IT"/>
              <a:t>Fare clic per modificare lo stile del titolo dello schema</a:t>
            </a:r>
            <a:endParaRPr lang="en-US"/>
          </a:p>
        </p:txBody>
      </p:sp>
      <p:sp>
        <p:nvSpPr>
          <p:cNvPr id="13" name="Subtitle 2">
            <a:extLst>
              <a:ext uri="{FF2B5EF4-FFF2-40B4-BE49-F238E27FC236}">
                <a16:creationId xmlns:a16="http://schemas.microsoft.com/office/drawing/2014/main" id="{8A3CE120-D395-4C0C-9277-8AA210116DE3}"/>
              </a:ext>
            </a:extLst>
          </p:cNvPr>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11" name="Circle: Hollow 10">
            <a:extLst>
              <a:ext uri="{FF2B5EF4-FFF2-40B4-BE49-F238E27FC236}">
                <a16:creationId xmlns:a16="http://schemas.microsoft.com/office/drawing/2014/main" id="{65FF72D8-08D1-48C9-A1FC-FB1E0FDFF491}"/>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15" name="Picture 14">
            <a:extLst>
              <a:ext uri="{FF2B5EF4-FFF2-40B4-BE49-F238E27FC236}">
                <a16:creationId xmlns:a16="http://schemas.microsoft.com/office/drawing/2014/main" id="{1B36ACB9-6CF2-4755-9FFC-73F4F391E11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
        <p:nvSpPr>
          <p:cNvPr id="8" name="Rectangle 7">
            <a:extLst>
              <a:ext uri="{FF2B5EF4-FFF2-40B4-BE49-F238E27FC236}">
                <a16:creationId xmlns:a16="http://schemas.microsoft.com/office/drawing/2014/main" id="{9920AC6E-5804-49CF-AD21-86748AA08798}"/>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Tree>
    <p:extLst>
      <p:ext uri="{BB962C8B-B14F-4D97-AF65-F5344CB8AC3E}">
        <p14:creationId xmlns:p14="http://schemas.microsoft.com/office/powerpoint/2010/main" val="32430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with imag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E7F78C-AD93-417A-86A1-459CC60B5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8" cy="6857998"/>
          </a:xfrm>
          <a:prstGeom prst="rect">
            <a:avLst/>
          </a:prstGeom>
        </p:spPr>
      </p:pic>
      <p:sp>
        <p:nvSpPr>
          <p:cNvPr id="14" name="Rectangle 13">
            <a:extLst>
              <a:ext uri="{FF2B5EF4-FFF2-40B4-BE49-F238E27FC236}">
                <a16:creationId xmlns:a16="http://schemas.microsoft.com/office/drawing/2014/main" id="{DE27D9BB-B010-44CA-B8CD-91B82FD2CDE0}"/>
              </a:ext>
            </a:extLst>
          </p:cNvPr>
          <p:cNvSpPr/>
          <p:nvPr userDrawn="1"/>
        </p:nvSpPr>
        <p:spPr>
          <a:xfrm>
            <a:off x="0" y="0"/>
            <a:ext cx="12184061" cy="6858000"/>
          </a:xfrm>
          <a:prstGeom prst="rect">
            <a:avLst/>
          </a:prstGeom>
          <a:gradFill flip="none" rotWithShape="1">
            <a:gsLst>
              <a:gs pos="29000">
                <a:schemeClr val="tx1">
                  <a:lumMod val="50000"/>
                  <a:alpha val="31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Title 1">
            <a:extLst>
              <a:ext uri="{FF2B5EF4-FFF2-40B4-BE49-F238E27FC236}">
                <a16:creationId xmlns:a16="http://schemas.microsoft.com/office/drawing/2014/main" id="{0B0F582E-944F-4D2A-82E9-5F197AEF0964}"/>
              </a:ext>
            </a:extLst>
          </p:cNvPr>
          <p:cNvSpPr>
            <a:spLocks noGrp="1"/>
          </p:cNvSpPr>
          <p:nvPr>
            <p:ph type="ctrTitle"/>
          </p:nvPr>
        </p:nvSpPr>
        <p:spPr>
          <a:xfrm>
            <a:off x="4038600" y="2152650"/>
            <a:ext cx="4098925" cy="2176463"/>
          </a:xfrm>
        </p:spPr>
        <p:txBody>
          <a:bodyPr anchor="ctr">
            <a:normAutofit/>
          </a:bodyPr>
          <a:lstStyle>
            <a:lvl1pPr algn="ctr">
              <a:defRPr sz="3600">
                <a:solidFill>
                  <a:schemeClr val="bg1"/>
                </a:solidFill>
              </a:defRPr>
            </a:lvl1pPr>
          </a:lstStyle>
          <a:p>
            <a:r>
              <a:rPr lang="it-IT"/>
              <a:t>Fare clic per modificare lo stile del titolo dello schema</a:t>
            </a:r>
            <a:endParaRPr lang="en-US"/>
          </a:p>
        </p:txBody>
      </p:sp>
      <p:sp>
        <p:nvSpPr>
          <p:cNvPr id="13" name="Subtitle 2">
            <a:extLst>
              <a:ext uri="{FF2B5EF4-FFF2-40B4-BE49-F238E27FC236}">
                <a16:creationId xmlns:a16="http://schemas.microsoft.com/office/drawing/2014/main" id="{8A3CE120-D395-4C0C-9277-8AA210116DE3}"/>
              </a:ext>
            </a:extLst>
          </p:cNvPr>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11" name="Circle: Hollow 10">
            <a:extLst>
              <a:ext uri="{FF2B5EF4-FFF2-40B4-BE49-F238E27FC236}">
                <a16:creationId xmlns:a16="http://schemas.microsoft.com/office/drawing/2014/main" id="{65FF72D8-08D1-48C9-A1FC-FB1E0FDFF491}"/>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15" name="Picture 14">
            <a:extLst>
              <a:ext uri="{FF2B5EF4-FFF2-40B4-BE49-F238E27FC236}">
                <a16:creationId xmlns:a16="http://schemas.microsoft.com/office/drawing/2014/main" id="{1B36ACB9-6CF2-4755-9FFC-73F4F391E11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
        <p:nvSpPr>
          <p:cNvPr id="8" name="Rectangle 7">
            <a:extLst>
              <a:ext uri="{FF2B5EF4-FFF2-40B4-BE49-F238E27FC236}">
                <a16:creationId xmlns:a16="http://schemas.microsoft.com/office/drawing/2014/main" id="{0FCBBCD6-EC05-412F-84EA-0A52FC76234C}"/>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Tree>
    <p:extLst>
      <p:ext uri="{BB962C8B-B14F-4D97-AF65-F5344CB8AC3E}">
        <p14:creationId xmlns:p14="http://schemas.microsoft.com/office/powerpoint/2010/main" val="94118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with image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E7F78C-AD93-417A-86A1-459CC60B5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6" cy="6857997"/>
          </a:xfrm>
          <a:prstGeom prst="rect">
            <a:avLst/>
          </a:prstGeom>
        </p:spPr>
      </p:pic>
      <p:sp>
        <p:nvSpPr>
          <p:cNvPr id="14" name="Rectangle 13">
            <a:extLst>
              <a:ext uri="{FF2B5EF4-FFF2-40B4-BE49-F238E27FC236}">
                <a16:creationId xmlns:a16="http://schemas.microsoft.com/office/drawing/2014/main" id="{DE27D9BB-B010-44CA-B8CD-91B82FD2CDE0}"/>
              </a:ext>
            </a:extLst>
          </p:cNvPr>
          <p:cNvSpPr/>
          <p:nvPr userDrawn="1"/>
        </p:nvSpPr>
        <p:spPr>
          <a:xfrm>
            <a:off x="1" y="0"/>
            <a:ext cx="12184060" cy="6858000"/>
          </a:xfrm>
          <a:prstGeom prst="rect">
            <a:avLst/>
          </a:prstGeom>
          <a:gradFill flip="none" rotWithShape="1">
            <a:gsLst>
              <a:gs pos="29000">
                <a:schemeClr val="tx1">
                  <a:lumMod val="50000"/>
                  <a:alpha val="31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Title 1">
            <a:extLst>
              <a:ext uri="{FF2B5EF4-FFF2-40B4-BE49-F238E27FC236}">
                <a16:creationId xmlns:a16="http://schemas.microsoft.com/office/drawing/2014/main" id="{0B0F582E-944F-4D2A-82E9-5F197AEF0964}"/>
              </a:ext>
            </a:extLst>
          </p:cNvPr>
          <p:cNvSpPr>
            <a:spLocks noGrp="1"/>
          </p:cNvSpPr>
          <p:nvPr>
            <p:ph type="ctrTitle"/>
          </p:nvPr>
        </p:nvSpPr>
        <p:spPr>
          <a:xfrm>
            <a:off x="4038600" y="2152650"/>
            <a:ext cx="4098925" cy="2176463"/>
          </a:xfrm>
        </p:spPr>
        <p:txBody>
          <a:bodyPr anchor="ctr">
            <a:normAutofit/>
          </a:bodyPr>
          <a:lstStyle>
            <a:lvl1pPr algn="ctr">
              <a:defRPr sz="3600">
                <a:solidFill>
                  <a:schemeClr val="bg1"/>
                </a:solidFill>
              </a:defRPr>
            </a:lvl1pPr>
          </a:lstStyle>
          <a:p>
            <a:r>
              <a:rPr lang="it-IT"/>
              <a:t>Fare clic per modificare lo stile del titolo dello schema</a:t>
            </a:r>
            <a:endParaRPr lang="en-US"/>
          </a:p>
        </p:txBody>
      </p:sp>
      <p:sp>
        <p:nvSpPr>
          <p:cNvPr id="13" name="Subtitle 2">
            <a:extLst>
              <a:ext uri="{FF2B5EF4-FFF2-40B4-BE49-F238E27FC236}">
                <a16:creationId xmlns:a16="http://schemas.microsoft.com/office/drawing/2014/main" id="{8A3CE120-D395-4C0C-9277-8AA210116DE3}"/>
              </a:ext>
            </a:extLst>
          </p:cNvPr>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11" name="Circle: Hollow 10">
            <a:extLst>
              <a:ext uri="{FF2B5EF4-FFF2-40B4-BE49-F238E27FC236}">
                <a16:creationId xmlns:a16="http://schemas.microsoft.com/office/drawing/2014/main" id="{65FF72D8-08D1-48C9-A1FC-FB1E0FDFF491}"/>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15" name="Picture 14">
            <a:extLst>
              <a:ext uri="{FF2B5EF4-FFF2-40B4-BE49-F238E27FC236}">
                <a16:creationId xmlns:a16="http://schemas.microsoft.com/office/drawing/2014/main" id="{1B36ACB9-6CF2-4755-9FFC-73F4F391E11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
        <p:nvSpPr>
          <p:cNvPr id="8" name="Rectangle 7">
            <a:extLst>
              <a:ext uri="{FF2B5EF4-FFF2-40B4-BE49-F238E27FC236}">
                <a16:creationId xmlns:a16="http://schemas.microsoft.com/office/drawing/2014/main" id="{4279E4A2-42A5-44F1-BB72-135086D42D30}"/>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Tree>
    <p:extLst>
      <p:ext uri="{BB962C8B-B14F-4D97-AF65-F5344CB8AC3E}">
        <p14:creationId xmlns:p14="http://schemas.microsoft.com/office/powerpoint/2010/main" val="347374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with image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E7F78C-AD93-417A-86A1-459CC60B5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4" cy="6857997"/>
          </a:xfrm>
          <a:prstGeom prst="rect">
            <a:avLst/>
          </a:prstGeom>
        </p:spPr>
      </p:pic>
      <p:sp>
        <p:nvSpPr>
          <p:cNvPr id="14" name="Rectangle 13">
            <a:extLst>
              <a:ext uri="{FF2B5EF4-FFF2-40B4-BE49-F238E27FC236}">
                <a16:creationId xmlns:a16="http://schemas.microsoft.com/office/drawing/2014/main" id="{DE27D9BB-B010-44CA-B8CD-91B82FD2CDE0}"/>
              </a:ext>
            </a:extLst>
          </p:cNvPr>
          <p:cNvSpPr/>
          <p:nvPr userDrawn="1"/>
        </p:nvSpPr>
        <p:spPr>
          <a:xfrm>
            <a:off x="0" y="0"/>
            <a:ext cx="12184061" cy="6858000"/>
          </a:xfrm>
          <a:prstGeom prst="rect">
            <a:avLst/>
          </a:prstGeom>
          <a:gradFill flip="none" rotWithShape="1">
            <a:gsLst>
              <a:gs pos="29000">
                <a:schemeClr val="tx1">
                  <a:lumMod val="50000"/>
                  <a:alpha val="31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2" name="Title 1">
            <a:extLst>
              <a:ext uri="{FF2B5EF4-FFF2-40B4-BE49-F238E27FC236}">
                <a16:creationId xmlns:a16="http://schemas.microsoft.com/office/drawing/2014/main" id="{0B0F582E-944F-4D2A-82E9-5F197AEF0964}"/>
              </a:ext>
            </a:extLst>
          </p:cNvPr>
          <p:cNvSpPr>
            <a:spLocks noGrp="1"/>
          </p:cNvSpPr>
          <p:nvPr>
            <p:ph type="ctrTitle"/>
          </p:nvPr>
        </p:nvSpPr>
        <p:spPr>
          <a:xfrm>
            <a:off x="4038600" y="2152650"/>
            <a:ext cx="4098925" cy="2176463"/>
          </a:xfrm>
        </p:spPr>
        <p:txBody>
          <a:bodyPr anchor="ctr">
            <a:normAutofit/>
          </a:bodyPr>
          <a:lstStyle>
            <a:lvl1pPr algn="ctr">
              <a:defRPr sz="3600">
                <a:solidFill>
                  <a:schemeClr val="bg1"/>
                </a:solidFill>
              </a:defRPr>
            </a:lvl1pPr>
          </a:lstStyle>
          <a:p>
            <a:r>
              <a:rPr lang="it-IT"/>
              <a:t>Fare clic per modificare lo stile del titolo dello schema</a:t>
            </a:r>
            <a:endParaRPr lang="en-US"/>
          </a:p>
        </p:txBody>
      </p:sp>
      <p:sp>
        <p:nvSpPr>
          <p:cNvPr id="13" name="Subtitle 2">
            <a:extLst>
              <a:ext uri="{FF2B5EF4-FFF2-40B4-BE49-F238E27FC236}">
                <a16:creationId xmlns:a16="http://schemas.microsoft.com/office/drawing/2014/main" id="{8A3CE120-D395-4C0C-9277-8AA210116DE3}"/>
              </a:ext>
            </a:extLst>
          </p:cNvPr>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11" name="Circle: Hollow 10">
            <a:extLst>
              <a:ext uri="{FF2B5EF4-FFF2-40B4-BE49-F238E27FC236}">
                <a16:creationId xmlns:a16="http://schemas.microsoft.com/office/drawing/2014/main" id="{65FF72D8-08D1-48C9-A1FC-FB1E0FDFF491}"/>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15" name="Picture 14">
            <a:extLst>
              <a:ext uri="{FF2B5EF4-FFF2-40B4-BE49-F238E27FC236}">
                <a16:creationId xmlns:a16="http://schemas.microsoft.com/office/drawing/2014/main" id="{1B36ACB9-6CF2-4755-9FFC-73F4F391E11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
        <p:nvSpPr>
          <p:cNvPr id="8" name="Rectangle 7">
            <a:extLst>
              <a:ext uri="{FF2B5EF4-FFF2-40B4-BE49-F238E27FC236}">
                <a16:creationId xmlns:a16="http://schemas.microsoft.com/office/drawing/2014/main" id="{25BDE462-22C9-4955-983E-C59F7BCCCE08}"/>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Tree>
    <p:extLst>
      <p:ext uri="{BB962C8B-B14F-4D97-AF65-F5344CB8AC3E}">
        <p14:creationId xmlns:p14="http://schemas.microsoft.com/office/powerpoint/2010/main" val="274408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7" name="Rectangle 6">
            <a:extLst>
              <a:ext uri="{FF2B5EF4-FFF2-40B4-BE49-F238E27FC236}">
                <a16:creationId xmlns:a16="http://schemas.microsoft.com/office/drawing/2014/main" id="{FF35D8AF-03BA-4DCB-82B5-A1BE74CFC747}"/>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64970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152650"/>
            <a:ext cx="4098925" cy="2176463"/>
          </a:xfrm>
        </p:spPr>
        <p:txBody>
          <a:bodyPr anchor="ctr">
            <a:normAutofit/>
          </a:bodyPr>
          <a:lstStyle>
            <a:lvl1pPr algn="ctr">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038600" y="4329113"/>
            <a:ext cx="4098925" cy="1538287"/>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Circle: Hollow 6">
            <a:extLst>
              <a:ext uri="{FF2B5EF4-FFF2-40B4-BE49-F238E27FC236}">
                <a16:creationId xmlns:a16="http://schemas.microsoft.com/office/drawing/2014/main" id="{66E7A71A-E3C1-494D-BDC1-24562DC365B4}"/>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8" name="Picture 7">
            <a:extLst>
              <a:ext uri="{FF2B5EF4-FFF2-40B4-BE49-F238E27FC236}">
                <a16:creationId xmlns:a16="http://schemas.microsoft.com/office/drawing/2014/main" id="{EB813994-10BD-4C8B-992F-529772ECA47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Tree>
    <p:extLst>
      <p:ext uri="{BB962C8B-B14F-4D97-AF65-F5344CB8AC3E}">
        <p14:creationId xmlns:p14="http://schemas.microsoft.com/office/powerpoint/2010/main" val="121721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x Content plus Headings">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50" y="1379220"/>
            <a:ext cx="5658151" cy="505015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cxnSp>
        <p:nvCxnSpPr>
          <p:cNvPr id="8" name="Straight Connector 7">
            <a:extLst>
              <a:ext uri="{FF2B5EF4-FFF2-40B4-BE49-F238E27FC236}">
                <a16:creationId xmlns:a16="http://schemas.microsoft.com/office/drawing/2014/main" id="{4C9D517F-8C94-4187-A8AC-6B4CFE53D072}"/>
              </a:ext>
            </a:extLst>
          </p:cNvPr>
          <p:cNvCxnSpPr>
            <a:cxnSpLocks/>
          </p:cNvCxnSpPr>
          <p:nvPr userDrawn="1"/>
        </p:nvCxnSpPr>
        <p:spPr>
          <a:xfrm>
            <a:off x="325566" y="1296015"/>
            <a:ext cx="56688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3FF3AA-1956-4326-9C15-FD257092F1E9}"/>
              </a:ext>
            </a:extLst>
          </p:cNvPr>
          <p:cNvCxnSpPr>
            <a:cxnSpLocks/>
          </p:cNvCxnSpPr>
          <p:nvPr userDrawn="1"/>
        </p:nvCxnSpPr>
        <p:spPr>
          <a:xfrm>
            <a:off x="6195061" y="1298111"/>
            <a:ext cx="56778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30B9D6A-DDC7-443E-99AA-56F2A2245FA3}"/>
              </a:ext>
            </a:extLst>
          </p:cNvPr>
          <p:cNvSpPr>
            <a:spLocks noGrp="1"/>
          </p:cNvSpPr>
          <p:nvPr>
            <p:ph idx="13"/>
          </p:nvPr>
        </p:nvSpPr>
        <p:spPr>
          <a:xfrm>
            <a:off x="6184900" y="1379220"/>
            <a:ext cx="5688013" cy="505015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4" name="Text Placeholder 12">
            <a:extLst>
              <a:ext uri="{FF2B5EF4-FFF2-40B4-BE49-F238E27FC236}">
                <a16:creationId xmlns:a16="http://schemas.microsoft.com/office/drawing/2014/main" id="{CE57FBED-0D17-420B-B1A2-88DAE1188920}"/>
              </a:ext>
            </a:extLst>
          </p:cNvPr>
          <p:cNvSpPr>
            <a:spLocks noGrp="1"/>
          </p:cNvSpPr>
          <p:nvPr>
            <p:ph type="body" sz="quarter" idx="14"/>
          </p:nvPr>
        </p:nvSpPr>
        <p:spPr>
          <a:xfrm>
            <a:off x="323550" y="1107157"/>
            <a:ext cx="5662383" cy="224616"/>
          </a:xfrm>
        </p:spPr>
        <p:txBody>
          <a:bodyPr>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it-IT"/>
              <a:t>Fare clic per modificare gli stili del testo dello schema</a:t>
            </a:r>
          </a:p>
        </p:txBody>
      </p:sp>
      <p:sp>
        <p:nvSpPr>
          <p:cNvPr id="15" name="Text Placeholder 12">
            <a:extLst>
              <a:ext uri="{FF2B5EF4-FFF2-40B4-BE49-F238E27FC236}">
                <a16:creationId xmlns:a16="http://schemas.microsoft.com/office/drawing/2014/main" id="{375E2F08-8776-4EA2-92B3-35A869122D8E}"/>
              </a:ext>
            </a:extLst>
          </p:cNvPr>
          <p:cNvSpPr>
            <a:spLocks noGrp="1"/>
          </p:cNvSpPr>
          <p:nvPr>
            <p:ph type="body" sz="quarter" idx="15"/>
          </p:nvPr>
        </p:nvSpPr>
        <p:spPr>
          <a:xfrm>
            <a:off x="6184901" y="1107157"/>
            <a:ext cx="5688012" cy="224616"/>
          </a:xfrm>
        </p:spPr>
        <p:txBody>
          <a:bodyPr>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it-IT"/>
              <a:t>Fare clic per modificare gli stili del testo dello schema</a:t>
            </a:r>
          </a:p>
        </p:txBody>
      </p:sp>
      <p:sp>
        <p:nvSpPr>
          <p:cNvPr id="12" name="Title 1">
            <a:extLst>
              <a:ext uri="{FF2B5EF4-FFF2-40B4-BE49-F238E27FC236}">
                <a16:creationId xmlns:a16="http://schemas.microsoft.com/office/drawing/2014/main" id="{10572613-6906-46F6-9A2F-D221E7568ABC}"/>
              </a:ext>
            </a:extLst>
          </p:cNvPr>
          <p:cNvSpPr>
            <a:spLocks noGrp="1"/>
          </p:cNvSpPr>
          <p:nvPr>
            <p:ph type="title"/>
          </p:nvPr>
        </p:nvSpPr>
        <p:spPr>
          <a:xfrm>
            <a:off x="316800" y="162000"/>
            <a:ext cx="11134800" cy="543438"/>
          </a:xfrm>
        </p:spPr>
        <p:txBody>
          <a:bodyPr>
            <a:normAutofit/>
          </a:bodyPr>
          <a:lstStyle>
            <a:lvl1pPr>
              <a:defRPr sz="3000"/>
            </a:lvl1pPr>
          </a:lstStyle>
          <a:p>
            <a:r>
              <a:rPr lang="it-IT"/>
              <a:t>Fare clic per modificare lo stile del titolo dello schema</a:t>
            </a:r>
            <a:endParaRPr lang="en-US"/>
          </a:p>
        </p:txBody>
      </p:sp>
      <p:sp>
        <p:nvSpPr>
          <p:cNvPr id="13" name="Rectangle 12">
            <a:extLst>
              <a:ext uri="{FF2B5EF4-FFF2-40B4-BE49-F238E27FC236}">
                <a16:creationId xmlns:a16="http://schemas.microsoft.com/office/drawing/2014/main" id="{912581E8-C91F-40C4-87CF-65F47EC61775}"/>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233265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x Content plus Headings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801" y="1379220"/>
            <a:ext cx="7633400" cy="505015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16" name="Title 1">
            <a:extLst>
              <a:ext uri="{FF2B5EF4-FFF2-40B4-BE49-F238E27FC236}">
                <a16:creationId xmlns:a16="http://schemas.microsoft.com/office/drawing/2014/main" id="{E1D608BE-1885-4B70-979A-D7010838ED42}"/>
              </a:ext>
            </a:extLst>
          </p:cNvPr>
          <p:cNvSpPr>
            <a:spLocks noGrp="1"/>
          </p:cNvSpPr>
          <p:nvPr>
            <p:ph type="title"/>
          </p:nvPr>
        </p:nvSpPr>
        <p:spPr>
          <a:xfrm>
            <a:off x="316800" y="162000"/>
            <a:ext cx="11134800" cy="543438"/>
          </a:xfrm>
        </p:spPr>
        <p:txBody>
          <a:bodyPr>
            <a:normAutofit/>
          </a:bodyPr>
          <a:lstStyle>
            <a:lvl1pPr>
              <a:defRPr sz="3000"/>
            </a:lvl1pPr>
          </a:lstStyle>
          <a:p>
            <a:r>
              <a:rPr lang="it-IT"/>
              <a:t>Fare clic per modificare lo stile del titolo dello schema</a:t>
            </a:r>
            <a:endParaRPr lang="en-US"/>
          </a:p>
        </p:txBody>
      </p:sp>
      <p:sp>
        <p:nvSpPr>
          <p:cNvPr id="12" name="Rectangle 11">
            <a:extLst>
              <a:ext uri="{FF2B5EF4-FFF2-40B4-BE49-F238E27FC236}">
                <a16:creationId xmlns:a16="http://schemas.microsoft.com/office/drawing/2014/main" id="{66296F0F-34AB-44A4-AB58-7281C08AD55E}"/>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408179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x Content plus Headings ">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088" y="1806266"/>
            <a:ext cx="1763712" cy="4623109"/>
          </a:xfrm>
        </p:spPr>
        <p:txBody>
          <a:bodyPr/>
          <a:lstStyle/>
          <a:p>
            <a:pPr lvl="0"/>
            <a:r>
              <a:rPr lang="it-IT"/>
              <a:t>Fare clic per modificare gli stili del testo dello schema</a:t>
            </a:r>
          </a:p>
          <a:p>
            <a:pPr lvl="1"/>
            <a:r>
              <a:rPr lang="it-IT"/>
              <a:t>Secondo livello</a:t>
            </a: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cxnSp>
        <p:nvCxnSpPr>
          <p:cNvPr id="8" name="Straight Connector 7">
            <a:extLst>
              <a:ext uri="{FF2B5EF4-FFF2-40B4-BE49-F238E27FC236}">
                <a16:creationId xmlns:a16="http://schemas.microsoft.com/office/drawing/2014/main" id="{4C9D517F-8C94-4187-A8AC-6B4CFE53D072}"/>
              </a:ext>
            </a:extLst>
          </p:cNvPr>
          <p:cNvCxnSpPr>
            <a:cxnSpLocks/>
          </p:cNvCxnSpPr>
          <p:nvPr userDrawn="1"/>
        </p:nvCxnSpPr>
        <p:spPr>
          <a:xfrm>
            <a:off x="317946" y="1664315"/>
            <a:ext cx="17648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3FF3AA-1956-4326-9C15-FD257092F1E9}"/>
              </a:ext>
            </a:extLst>
          </p:cNvPr>
          <p:cNvCxnSpPr>
            <a:cxnSpLocks/>
          </p:cNvCxnSpPr>
          <p:nvPr userDrawn="1"/>
        </p:nvCxnSpPr>
        <p:spPr>
          <a:xfrm>
            <a:off x="2273300" y="1666411"/>
            <a:ext cx="5676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30B9D6A-DDC7-443E-99AA-56F2A2245FA3}"/>
              </a:ext>
            </a:extLst>
          </p:cNvPr>
          <p:cNvSpPr>
            <a:spLocks noGrp="1"/>
          </p:cNvSpPr>
          <p:nvPr>
            <p:ph idx="13"/>
          </p:nvPr>
        </p:nvSpPr>
        <p:spPr>
          <a:xfrm>
            <a:off x="2273301" y="1806266"/>
            <a:ext cx="5676900" cy="462310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4" name="Text Placeholder 12">
            <a:extLst>
              <a:ext uri="{FF2B5EF4-FFF2-40B4-BE49-F238E27FC236}">
                <a16:creationId xmlns:a16="http://schemas.microsoft.com/office/drawing/2014/main" id="{CE57FBED-0D17-420B-B1A2-88DAE1188920}"/>
              </a:ext>
            </a:extLst>
          </p:cNvPr>
          <p:cNvSpPr>
            <a:spLocks noGrp="1"/>
          </p:cNvSpPr>
          <p:nvPr>
            <p:ph type="body" sz="quarter" idx="14"/>
          </p:nvPr>
        </p:nvSpPr>
        <p:spPr>
          <a:xfrm>
            <a:off x="319089" y="1105835"/>
            <a:ext cx="1763712" cy="543438"/>
          </a:xfrm>
        </p:spPr>
        <p:txBody>
          <a:bodyPr anchor="b">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it-IT"/>
              <a:t>Fare clic per modificare gli stili del testo dello schema</a:t>
            </a:r>
          </a:p>
        </p:txBody>
      </p:sp>
      <p:sp>
        <p:nvSpPr>
          <p:cNvPr id="15" name="Text Placeholder 12">
            <a:extLst>
              <a:ext uri="{FF2B5EF4-FFF2-40B4-BE49-F238E27FC236}">
                <a16:creationId xmlns:a16="http://schemas.microsoft.com/office/drawing/2014/main" id="{375E2F08-8776-4EA2-92B3-35A869122D8E}"/>
              </a:ext>
            </a:extLst>
          </p:cNvPr>
          <p:cNvSpPr>
            <a:spLocks noGrp="1"/>
          </p:cNvSpPr>
          <p:nvPr>
            <p:ph type="body" sz="quarter" idx="15"/>
          </p:nvPr>
        </p:nvSpPr>
        <p:spPr>
          <a:xfrm>
            <a:off x="2273301" y="1105835"/>
            <a:ext cx="5676899" cy="543438"/>
          </a:xfrm>
        </p:spPr>
        <p:txBody>
          <a:bodyPr anchor="b">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it-IT"/>
              <a:t>Fare clic per modificare gli stili del testo dello schema</a:t>
            </a:r>
          </a:p>
        </p:txBody>
      </p:sp>
      <p:sp>
        <p:nvSpPr>
          <p:cNvPr id="12" name="Title 1">
            <a:extLst>
              <a:ext uri="{FF2B5EF4-FFF2-40B4-BE49-F238E27FC236}">
                <a16:creationId xmlns:a16="http://schemas.microsoft.com/office/drawing/2014/main" id="{10572613-6906-46F6-9A2F-D221E7568ABC}"/>
              </a:ext>
            </a:extLst>
          </p:cNvPr>
          <p:cNvSpPr>
            <a:spLocks noGrp="1"/>
          </p:cNvSpPr>
          <p:nvPr>
            <p:ph type="title"/>
          </p:nvPr>
        </p:nvSpPr>
        <p:spPr>
          <a:xfrm>
            <a:off x="316800" y="162000"/>
            <a:ext cx="11134800" cy="543438"/>
          </a:xfrm>
        </p:spPr>
        <p:txBody>
          <a:bodyPr>
            <a:normAutofit/>
          </a:bodyPr>
          <a:lstStyle>
            <a:lvl1pPr>
              <a:defRPr sz="3000"/>
            </a:lvl1pPr>
          </a:lstStyle>
          <a:p>
            <a:r>
              <a:rPr lang="it-IT"/>
              <a:t>Fare clic per modificare lo stile del titolo dello schema</a:t>
            </a:r>
            <a:endParaRPr lang="en-US"/>
          </a:p>
        </p:txBody>
      </p:sp>
      <p:cxnSp>
        <p:nvCxnSpPr>
          <p:cNvPr id="20" name="Straight Connector 19">
            <a:extLst>
              <a:ext uri="{FF2B5EF4-FFF2-40B4-BE49-F238E27FC236}">
                <a16:creationId xmlns:a16="http://schemas.microsoft.com/office/drawing/2014/main" id="{6BAAD38A-0DA8-403A-8A0F-DC9F196DB877}"/>
              </a:ext>
            </a:extLst>
          </p:cNvPr>
          <p:cNvCxnSpPr>
            <a:cxnSpLocks/>
          </p:cNvCxnSpPr>
          <p:nvPr userDrawn="1"/>
        </p:nvCxnSpPr>
        <p:spPr>
          <a:xfrm>
            <a:off x="8137524" y="1666411"/>
            <a:ext cx="37353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2">
            <a:extLst>
              <a:ext uri="{FF2B5EF4-FFF2-40B4-BE49-F238E27FC236}">
                <a16:creationId xmlns:a16="http://schemas.microsoft.com/office/drawing/2014/main" id="{553F1AC3-1F89-4BFC-A485-990D2CFEF094}"/>
              </a:ext>
            </a:extLst>
          </p:cNvPr>
          <p:cNvSpPr>
            <a:spLocks noGrp="1"/>
          </p:cNvSpPr>
          <p:nvPr>
            <p:ph type="body" sz="quarter" idx="16"/>
          </p:nvPr>
        </p:nvSpPr>
        <p:spPr>
          <a:xfrm>
            <a:off x="8137526" y="1105835"/>
            <a:ext cx="3735388" cy="543438"/>
          </a:xfrm>
        </p:spPr>
        <p:txBody>
          <a:bodyPr anchor="b">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it-IT"/>
              <a:t>Fare clic per modificare gli stili del testo dello schema</a:t>
            </a:r>
          </a:p>
        </p:txBody>
      </p:sp>
      <p:sp>
        <p:nvSpPr>
          <p:cNvPr id="23" name="Content Placeholder 2">
            <a:extLst>
              <a:ext uri="{FF2B5EF4-FFF2-40B4-BE49-F238E27FC236}">
                <a16:creationId xmlns:a16="http://schemas.microsoft.com/office/drawing/2014/main" id="{0D3FEDBC-999B-4FFF-B05B-205020CF0C55}"/>
              </a:ext>
            </a:extLst>
          </p:cNvPr>
          <p:cNvSpPr>
            <a:spLocks noGrp="1"/>
          </p:cNvSpPr>
          <p:nvPr>
            <p:ph idx="17"/>
          </p:nvPr>
        </p:nvSpPr>
        <p:spPr>
          <a:xfrm>
            <a:off x="8137524" y="1809132"/>
            <a:ext cx="3735388" cy="462310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6" name="Rectangle 15">
            <a:extLst>
              <a:ext uri="{FF2B5EF4-FFF2-40B4-BE49-F238E27FC236}">
                <a16:creationId xmlns:a16="http://schemas.microsoft.com/office/drawing/2014/main" id="{EF206879-D6AD-4E57-9B92-E170570E688E}"/>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407084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amp; Char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088" y="1379220"/>
            <a:ext cx="3719512" cy="505015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10" name="Chart Placeholder 9">
            <a:extLst>
              <a:ext uri="{FF2B5EF4-FFF2-40B4-BE49-F238E27FC236}">
                <a16:creationId xmlns:a16="http://schemas.microsoft.com/office/drawing/2014/main" id="{8D3A1D46-CD9F-413E-BF6E-EB3EBDEEA660}"/>
              </a:ext>
            </a:extLst>
          </p:cNvPr>
          <p:cNvSpPr>
            <a:spLocks noGrp="1"/>
          </p:cNvSpPr>
          <p:nvPr>
            <p:ph type="chart" sz="quarter" idx="13"/>
          </p:nvPr>
        </p:nvSpPr>
        <p:spPr>
          <a:xfrm>
            <a:off x="8137524" y="1363663"/>
            <a:ext cx="3735387" cy="4174495"/>
          </a:xfrm>
        </p:spPr>
        <p:txBody>
          <a:bodyPr/>
          <a:lstStyle/>
          <a:p>
            <a:r>
              <a:rPr lang="it-IT"/>
              <a:t>Fare clic sull'icona per inserire un grafico</a:t>
            </a:r>
            <a:endParaRPr lang="en-GB"/>
          </a:p>
        </p:txBody>
      </p:sp>
      <p:sp>
        <p:nvSpPr>
          <p:cNvPr id="8" name="Title 1">
            <a:extLst>
              <a:ext uri="{FF2B5EF4-FFF2-40B4-BE49-F238E27FC236}">
                <a16:creationId xmlns:a16="http://schemas.microsoft.com/office/drawing/2014/main" id="{CC52A218-3AEA-41F5-AAD9-B662B936B53F}"/>
              </a:ext>
            </a:extLst>
          </p:cNvPr>
          <p:cNvSpPr>
            <a:spLocks noGrp="1"/>
          </p:cNvSpPr>
          <p:nvPr>
            <p:ph type="title"/>
          </p:nvPr>
        </p:nvSpPr>
        <p:spPr>
          <a:xfrm>
            <a:off x="316800" y="162000"/>
            <a:ext cx="11134800" cy="543438"/>
          </a:xfrm>
        </p:spPr>
        <p:txBody>
          <a:bodyPr>
            <a:normAutofit/>
          </a:bodyPr>
          <a:lstStyle>
            <a:lvl1pPr>
              <a:defRPr sz="3000"/>
            </a:lvl1pPr>
          </a:lstStyle>
          <a:p>
            <a:r>
              <a:rPr lang="it-IT"/>
              <a:t>Fare clic per modificare lo stile del titolo dello schema</a:t>
            </a:r>
            <a:endParaRPr lang="en-US"/>
          </a:p>
        </p:txBody>
      </p:sp>
      <p:sp>
        <p:nvSpPr>
          <p:cNvPr id="9" name="Content Placeholder 2">
            <a:extLst>
              <a:ext uri="{FF2B5EF4-FFF2-40B4-BE49-F238E27FC236}">
                <a16:creationId xmlns:a16="http://schemas.microsoft.com/office/drawing/2014/main" id="{9D8C7578-BB38-43F0-AD07-75D2C1D49E61}"/>
              </a:ext>
            </a:extLst>
          </p:cNvPr>
          <p:cNvSpPr>
            <a:spLocks noGrp="1"/>
          </p:cNvSpPr>
          <p:nvPr>
            <p:ph idx="14"/>
          </p:nvPr>
        </p:nvSpPr>
        <p:spPr>
          <a:xfrm>
            <a:off x="4236244" y="1379219"/>
            <a:ext cx="3719512" cy="505015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Rectangle 10">
            <a:extLst>
              <a:ext uri="{FF2B5EF4-FFF2-40B4-BE49-F238E27FC236}">
                <a16:creationId xmlns:a16="http://schemas.microsoft.com/office/drawing/2014/main" id="{CCC30D8D-F35A-4223-8848-55C01B0CEB64}"/>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61703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3 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3" name="Content Placeholder 2"/>
          <p:cNvSpPr>
            <a:spLocks noGrp="1"/>
          </p:cNvSpPr>
          <p:nvPr>
            <p:ph idx="1"/>
          </p:nvPr>
        </p:nvSpPr>
        <p:spPr>
          <a:xfrm>
            <a:off x="315300" y="1379220"/>
            <a:ext cx="3723300" cy="505015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7" name="Content Placeholder 2">
            <a:extLst>
              <a:ext uri="{FF2B5EF4-FFF2-40B4-BE49-F238E27FC236}">
                <a16:creationId xmlns:a16="http://schemas.microsoft.com/office/drawing/2014/main" id="{593D9806-BB31-4638-9F15-0B61C5555EEB}"/>
              </a:ext>
            </a:extLst>
          </p:cNvPr>
          <p:cNvSpPr>
            <a:spLocks noGrp="1"/>
          </p:cNvSpPr>
          <p:nvPr>
            <p:ph idx="13"/>
          </p:nvPr>
        </p:nvSpPr>
        <p:spPr>
          <a:xfrm>
            <a:off x="4229100" y="1379219"/>
            <a:ext cx="3721100" cy="505015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8" name="Content Placeholder 2">
            <a:extLst>
              <a:ext uri="{FF2B5EF4-FFF2-40B4-BE49-F238E27FC236}">
                <a16:creationId xmlns:a16="http://schemas.microsoft.com/office/drawing/2014/main" id="{B7F6A0A6-2499-4756-8289-A36A7B9E9709}"/>
              </a:ext>
            </a:extLst>
          </p:cNvPr>
          <p:cNvSpPr>
            <a:spLocks noGrp="1"/>
          </p:cNvSpPr>
          <p:nvPr>
            <p:ph idx="14"/>
          </p:nvPr>
        </p:nvSpPr>
        <p:spPr>
          <a:xfrm>
            <a:off x="8137525" y="1379219"/>
            <a:ext cx="3735388" cy="505015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9" name="Rectangle 8">
            <a:extLst>
              <a:ext uri="{FF2B5EF4-FFF2-40B4-BE49-F238E27FC236}">
                <a16:creationId xmlns:a16="http://schemas.microsoft.com/office/drawing/2014/main" id="{6F16F98E-C947-4804-A90C-8F712EBA46EF}"/>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1633451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Layout 1">
    <p:bg>
      <p:bgPr>
        <a:solidFill>
          <a:srgbClr val="F0F0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10" name="Picture Placeholder 9">
            <a:extLst>
              <a:ext uri="{FF2B5EF4-FFF2-40B4-BE49-F238E27FC236}">
                <a16:creationId xmlns:a16="http://schemas.microsoft.com/office/drawing/2014/main" id="{3C025FF9-177C-422C-A4AE-7419781E47DA}"/>
              </a:ext>
            </a:extLst>
          </p:cNvPr>
          <p:cNvSpPr>
            <a:spLocks noGrp="1"/>
          </p:cNvSpPr>
          <p:nvPr>
            <p:ph type="pic" sz="quarter" idx="13"/>
          </p:nvPr>
        </p:nvSpPr>
        <p:spPr>
          <a:xfrm>
            <a:off x="997416" y="2069329"/>
            <a:ext cx="2376000" cy="2376000"/>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2" name="Text Placeholder 11">
            <a:extLst>
              <a:ext uri="{FF2B5EF4-FFF2-40B4-BE49-F238E27FC236}">
                <a16:creationId xmlns:a16="http://schemas.microsoft.com/office/drawing/2014/main" id="{B55DF27F-21AC-4508-AB64-C52082A98136}"/>
              </a:ext>
            </a:extLst>
          </p:cNvPr>
          <p:cNvSpPr>
            <a:spLocks noGrp="1"/>
          </p:cNvSpPr>
          <p:nvPr>
            <p:ph type="body" sz="quarter" idx="14" hasCustomPrompt="1"/>
          </p:nvPr>
        </p:nvSpPr>
        <p:spPr>
          <a:xfrm>
            <a:off x="323550" y="4729650"/>
            <a:ext cx="3715050" cy="290026"/>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13" name="Picture Placeholder 9">
            <a:extLst>
              <a:ext uri="{FF2B5EF4-FFF2-40B4-BE49-F238E27FC236}">
                <a16:creationId xmlns:a16="http://schemas.microsoft.com/office/drawing/2014/main" id="{C13BEFA7-6ACD-4CE3-9DFE-9C0243885A26}"/>
              </a:ext>
            </a:extLst>
          </p:cNvPr>
          <p:cNvSpPr>
            <a:spLocks noGrp="1"/>
          </p:cNvSpPr>
          <p:nvPr>
            <p:ph type="pic" sz="quarter" idx="15"/>
          </p:nvPr>
        </p:nvSpPr>
        <p:spPr>
          <a:xfrm>
            <a:off x="4911583" y="2069329"/>
            <a:ext cx="2376000" cy="2376000"/>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4" name="Text Placeholder 11">
            <a:extLst>
              <a:ext uri="{FF2B5EF4-FFF2-40B4-BE49-F238E27FC236}">
                <a16:creationId xmlns:a16="http://schemas.microsoft.com/office/drawing/2014/main" id="{776B6452-0AD5-4B3F-8507-17E82576BD09}"/>
              </a:ext>
            </a:extLst>
          </p:cNvPr>
          <p:cNvSpPr>
            <a:spLocks noGrp="1"/>
          </p:cNvSpPr>
          <p:nvPr>
            <p:ph type="body" sz="quarter" idx="16" hasCustomPrompt="1"/>
          </p:nvPr>
        </p:nvSpPr>
        <p:spPr>
          <a:xfrm>
            <a:off x="4235148" y="4729650"/>
            <a:ext cx="3715051" cy="290026"/>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15" name="Picture Placeholder 9">
            <a:extLst>
              <a:ext uri="{FF2B5EF4-FFF2-40B4-BE49-F238E27FC236}">
                <a16:creationId xmlns:a16="http://schemas.microsoft.com/office/drawing/2014/main" id="{E2457759-7DD1-4D74-9F82-EC8CD77C0DAE}"/>
              </a:ext>
            </a:extLst>
          </p:cNvPr>
          <p:cNvSpPr>
            <a:spLocks noGrp="1"/>
          </p:cNvSpPr>
          <p:nvPr>
            <p:ph type="pic" sz="quarter" idx="17"/>
          </p:nvPr>
        </p:nvSpPr>
        <p:spPr>
          <a:xfrm>
            <a:off x="8814732" y="2069329"/>
            <a:ext cx="2376000" cy="2376000"/>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6" name="Text Placeholder 11">
            <a:extLst>
              <a:ext uri="{FF2B5EF4-FFF2-40B4-BE49-F238E27FC236}">
                <a16:creationId xmlns:a16="http://schemas.microsoft.com/office/drawing/2014/main" id="{966EF101-FC1B-4937-83B3-2CD83E9CDA4E}"/>
              </a:ext>
            </a:extLst>
          </p:cNvPr>
          <p:cNvSpPr>
            <a:spLocks noGrp="1"/>
          </p:cNvSpPr>
          <p:nvPr>
            <p:ph type="body" sz="quarter" idx="18" hasCustomPrompt="1"/>
          </p:nvPr>
        </p:nvSpPr>
        <p:spPr>
          <a:xfrm>
            <a:off x="8157861" y="4729650"/>
            <a:ext cx="3715052" cy="290026"/>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17" name="Rectangle 16">
            <a:extLst>
              <a:ext uri="{FF2B5EF4-FFF2-40B4-BE49-F238E27FC236}">
                <a16:creationId xmlns:a16="http://schemas.microsoft.com/office/drawing/2014/main" id="{C3081C6B-5E35-450D-976F-14B5A0E1E646}"/>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
        <p:nvSpPr>
          <p:cNvPr id="18" name="Text Placeholder 11">
            <a:extLst>
              <a:ext uri="{FF2B5EF4-FFF2-40B4-BE49-F238E27FC236}">
                <a16:creationId xmlns:a16="http://schemas.microsoft.com/office/drawing/2014/main" id="{53AF2F0B-E4CA-4493-8766-03C2AF03EB25}"/>
              </a:ext>
            </a:extLst>
          </p:cNvPr>
          <p:cNvSpPr>
            <a:spLocks noGrp="1"/>
          </p:cNvSpPr>
          <p:nvPr>
            <p:ph type="body" sz="quarter" idx="19" hasCustomPrompt="1"/>
          </p:nvPr>
        </p:nvSpPr>
        <p:spPr>
          <a:xfrm>
            <a:off x="315299" y="5019676"/>
            <a:ext cx="3715050" cy="290026"/>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
        <p:nvSpPr>
          <p:cNvPr id="19" name="Text Placeholder 11">
            <a:extLst>
              <a:ext uri="{FF2B5EF4-FFF2-40B4-BE49-F238E27FC236}">
                <a16:creationId xmlns:a16="http://schemas.microsoft.com/office/drawing/2014/main" id="{05A45205-F1DE-4B52-AEB8-E92616D6C4CA}"/>
              </a:ext>
            </a:extLst>
          </p:cNvPr>
          <p:cNvSpPr>
            <a:spLocks noGrp="1"/>
          </p:cNvSpPr>
          <p:nvPr>
            <p:ph type="body" sz="quarter" idx="20" hasCustomPrompt="1"/>
          </p:nvPr>
        </p:nvSpPr>
        <p:spPr>
          <a:xfrm>
            <a:off x="4226897" y="5019676"/>
            <a:ext cx="3715051" cy="290026"/>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
        <p:nvSpPr>
          <p:cNvPr id="20" name="Text Placeholder 11">
            <a:extLst>
              <a:ext uri="{FF2B5EF4-FFF2-40B4-BE49-F238E27FC236}">
                <a16:creationId xmlns:a16="http://schemas.microsoft.com/office/drawing/2014/main" id="{C89E93ED-489F-4E0F-8514-8B986E6632C1}"/>
              </a:ext>
            </a:extLst>
          </p:cNvPr>
          <p:cNvSpPr>
            <a:spLocks noGrp="1"/>
          </p:cNvSpPr>
          <p:nvPr>
            <p:ph type="body" sz="quarter" idx="21" hasCustomPrompt="1"/>
          </p:nvPr>
        </p:nvSpPr>
        <p:spPr>
          <a:xfrm>
            <a:off x="8149610" y="5019676"/>
            <a:ext cx="3715052" cy="290026"/>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Tree>
    <p:extLst>
      <p:ext uri="{BB962C8B-B14F-4D97-AF65-F5344CB8AC3E}">
        <p14:creationId xmlns:p14="http://schemas.microsoft.com/office/powerpoint/2010/main" val="277393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Layout 2">
    <p:bg>
      <p:bgPr>
        <a:solidFill>
          <a:srgbClr val="F0F0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10" name="Picture Placeholder 9">
            <a:extLst>
              <a:ext uri="{FF2B5EF4-FFF2-40B4-BE49-F238E27FC236}">
                <a16:creationId xmlns:a16="http://schemas.microsoft.com/office/drawing/2014/main" id="{3C025FF9-177C-422C-A4AE-7419781E47DA}"/>
              </a:ext>
            </a:extLst>
          </p:cNvPr>
          <p:cNvSpPr>
            <a:spLocks noGrp="1"/>
          </p:cNvSpPr>
          <p:nvPr>
            <p:ph type="pic" sz="quarter" idx="13"/>
          </p:nvPr>
        </p:nvSpPr>
        <p:spPr>
          <a:xfrm>
            <a:off x="836555" y="2571481"/>
            <a:ext cx="1715038" cy="1715038"/>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3" name="Picture Placeholder 9">
            <a:extLst>
              <a:ext uri="{FF2B5EF4-FFF2-40B4-BE49-F238E27FC236}">
                <a16:creationId xmlns:a16="http://schemas.microsoft.com/office/drawing/2014/main" id="{C13BEFA7-6ACD-4CE3-9DFE-9C0243885A26}"/>
              </a:ext>
            </a:extLst>
          </p:cNvPr>
          <p:cNvSpPr>
            <a:spLocks noGrp="1"/>
          </p:cNvSpPr>
          <p:nvPr>
            <p:ph type="pic" sz="quarter" idx="15"/>
          </p:nvPr>
        </p:nvSpPr>
        <p:spPr>
          <a:xfrm>
            <a:off x="3817272" y="2571481"/>
            <a:ext cx="1715038" cy="1715038"/>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5" name="Picture Placeholder 9">
            <a:extLst>
              <a:ext uri="{FF2B5EF4-FFF2-40B4-BE49-F238E27FC236}">
                <a16:creationId xmlns:a16="http://schemas.microsoft.com/office/drawing/2014/main" id="{E2457759-7DD1-4D74-9F82-EC8CD77C0DAE}"/>
              </a:ext>
            </a:extLst>
          </p:cNvPr>
          <p:cNvSpPr>
            <a:spLocks noGrp="1"/>
          </p:cNvSpPr>
          <p:nvPr>
            <p:ph type="pic" sz="quarter" idx="17"/>
          </p:nvPr>
        </p:nvSpPr>
        <p:spPr>
          <a:xfrm>
            <a:off x="6821246" y="2571481"/>
            <a:ext cx="1715038" cy="1715038"/>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7" name="Rectangle 16">
            <a:extLst>
              <a:ext uri="{FF2B5EF4-FFF2-40B4-BE49-F238E27FC236}">
                <a16:creationId xmlns:a16="http://schemas.microsoft.com/office/drawing/2014/main" id="{C3081C6B-5E35-450D-976F-14B5A0E1E646}"/>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
        <p:nvSpPr>
          <p:cNvPr id="11" name="Picture Placeholder 9">
            <a:extLst>
              <a:ext uri="{FF2B5EF4-FFF2-40B4-BE49-F238E27FC236}">
                <a16:creationId xmlns:a16="http://schemas.microsoft.com/office/drawing/2014/main" id="{0169215B-CD6D-4761-8EAB-148BB7202DAD}"/>
              </a:ext>
            </a:extLst>
          </p:cNvPr>
          <p:cNvSpPr>
            <a:spLocks noGrp="1"/>
          </p:cNvSpPr>
          <p:nvPr>
            <p:ph type="pic" sz="quarter" idx="19"/>
          </p:nvPr>
        </p:nvSpPr>
        <p:spPr>
          <a:xfrm>
            <a:off x="9825220" y="2571481"/>
            <a:ext cx="1715038" cy="1715038"/>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9" name="Text Placeholder 11">
            <a:extLst>
              <a:ext uri="{FF2B5EF4-FFF2-40B4-BE49-F238E27FC236}">
                <a16:creationId xmlns:a16="http://schemas.microsoft.com/office/drawing/2014/main" id="{523A6650-BEBE-451B-9CCB-F512258791C4}"/>
              </a:ext>
            </a:extLst>
          </p:cNvPr>
          <p:cNvSpPr>
            <a:spLocks noGrp="1"/>
          </p:cNvSpPr>
          <p:nvPr>
            <p:ph type="body" sz="quarter" idx="18" hasCustomPrompt="1"/>
          </p:nvPr>
        </p:nvSpPr>
        <p:spPr>
          <a:xfrm>
            <a:off x="9558036" y="4415324"/>
            <a:ext cx="2270740" cy="328127"/>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20" name="Text Placeholder 11">
            <a:extLst>
              <a:ext uri="{FF2B5EF4-FFF2-40B4-BE49-F238E27FC236}">
                <a16:creationId xmlns:a16="http://schemas.microsoft.com/office/drawing/2014/main" id="{AC7F583B-C292-4724-9FFD-5B76936A24C3}"/>
              </a:ext>
            </a:extLst>
          </p:cNvPr>
          <p:cNvSpPr>
            <a:spLocks noGrp="1"/>
          </p:cNvSpPr>
          <p:nvPr>
            <p:ph type="body" sz="quarter" idx="21" hasCustomPrompt="1"/>
          </p:nvPr>
        </p:nvSpPr>
        <p:spPr>
          <a:xfrm>
            <a:off x="9549785" y="4705350"/>
            <a:ext cx="2270740" cy="328127"/>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
        <p:nvSpPr>
          <p:cNvPr id="21" name="Text Placeholder 11">
            <a:extLst>
              <a:ext uri="{FF2B5EF4-FFF2-40B4-BE49-F238E27FC236}">
                <a16:creationId xmlns:a16="http://schemas.microsoft.com/office/drawing/2014/main" id="{B0642AD8-2BD4-4F86-950B-FADFBCCBE13E}"/>
              </a:ext>
            </a:extLst>
          </p:cNvPr>
          <p:cNvSpPr>
            <a:spLocks noGrp="1"/>
          </p:cNvSpPr>
          <p:nvPr>
            <p:ph type="body" sz="quarter" idx="22" hasCustomPrompt="1"/>
          </p:nvPr>
        </p:nvSpPr>
        <p:spPr>
          <a:xfrm>
            <a:off x="6602601" y="4415324"/>
            <a:ext cx="2270740" cy="328127"/>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22" name="Text Placeholder 11">
            <a:extLst>
              <a:ext uri="{FF2B5EF4-FFF2-40B4-BE49-F238E27FC236}">
                <a16:creationId xmlns:a16="http://schemas.microsoft.com/office/drawing/2014/main" id="{05486405-B64A-411B-B059-6FAC4C45BAC4}"/>
              </a:ext>
            </a:extLst>
          </p:cNvPr>
          <p:cNvSpPr>
            <a:spLocks noGrp="1"/>
          </p:cNvSpPr>
          <p:nvPr>
            <p:ph type="body" sz="quarter" idx="23" hasCustomPrompt="1"/>
          </p:nvPr>
        </p:nvSpPr>
        <p:spPr>
          <a:xfrm>
            <a:off x="6594350" y="4705350"/>
            <a:ext cx="2270740" cy="328127"/>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
        <p:nvSpPr>
          <p:cNvPr id="23" name="Text Placeholder 11">
            <a:extLst>
              <a:ext uri="{FF2B5EF4-FFF2-40B4-BE49-F238E27FC236}">
                <a16:creationId xmlns:a16="http://schemas.microsoft.com/office/drawing/2014/main" id="{DA67F139-3146-4468-A3A3-EC41DCAF2E10}"/>
              </a:ext>
            </a:extLst>
          </p:cNvPr>
          <p:cNvSpPr>
            <a:spLocks noGrp="1"/>
          </p:cNvSpPr>
          <p:nvPr>
            <p:ph type="body" sz="quarter" idx="24" hasCustomPrompt="1"/>
          </p:nvPr>
        </p:nvSpPr>
        <p:spPr>
          <a:xfrm>
            <a:off x="3532213" y="4415324"/>
            <a:ext cx="2270740" cy="328127"/>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24" name="Text Placeholder 11">
            <a:extLst>
              <a:ext uri="{FF2B5EF4-FFF2-40B4-BE49-F238E27FC236}">
                <a16:creationId xmlns:a16="http://schemas.microsoft.com/office/drawing/2014/main" id="{B0F76DDD-7425-4258-BD69-5A1A5C41DBD8}"/>
              </a:ext>
            </a:extLst>
          </p:cNvPr>
          <p:cNvSpPr>
            <a:spLocks noGrp="1"/>
          </p:cNvSpPr>
          <p:nvPr>
            <p:ph type="body" sz="quarter" idx="25" hasCustomPrompt="1"/>
          </p:nvPr>
        </p:nvSpPr>
        <p:spPr>
          <a:xfrm>
            <a:off x="3523962" y="4705350"/>
            <a:ext cx="2270740" cy="328127"/>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
        <p:nvSpPr>
          <p:cNvPr id="25" name="Text Placeholder 11">
            <a:extLst>
              <a:ext uri="{FF2B5EF4-FFF2-40B4-BE49-F238E27FC236}">
                <a16:creationId xmlns:a16="http://schemas.microsoft.com/office/drawing/2014/main" id="{460A7AF7-DC55-400A-9DBB-CB6908660D99}"/>
              </a:ext>
            </a:extLst>
          </p:cNvPr>
          <p:cNvSpPr>
            <a:spLocks noGrp="1"/>
          </p:cNvSpPr>
          <p:nvPr>
            <p:ph type="body" sz="quarter" idx="26" hasCustomPrompt="1"/>
          </p:nvPr>
        </p:nvSpPr>
        <p:spPr>
          <a:xfrm>
            <a:off x="550698" y="4415324"/>
            <a:ext cx="2270740" cy="328127"/>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26" name="Text Placeholder 11">
            <a:extLst>
              <a:ext uri="{FF2B5EF4-FFF2-40B4-BE49-F238E27FC236}">
                <a16:creationId xmlns:a16="http://schemas.microsoft.com/office/drawing/2014/main" id="{4268A428-B8CA-4C9E-AA7F-6DD34918C082}"/>
              </a:ext>
            </a:extLst>
          </p:cNvPr>
          <p:cNvSpPr>
            <a:spLocks noGrp="1"/>
          </p:cNvSpPr>
          <p:nvPr>
            <p:ph type="body" sz="quarter" idx="27" hasCustomPrompt="1"/>
          </p:nvPr>
        </p:nvSpPr>
        <p:spPr>
          <a:xfrm>
            <a:off x="542447" y="4705350"/>
            <a:ext cx="2270740" cy="328127"/>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Tree>
    <p:extLst>
      <p:ext uri="{BB962C8B-B14F-4D97-AF65-F5344CB8AC3E}">
        <p14:creationId xmlns:p14="http://schemas.microsoft.com/office/powerpoint/2010/main" val="407806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Layout 3">
    <p:bg>
      <p:bgPr>
        <a:solidFill>
          <a:srgbClr val="F0F0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10" name="Picture Placeholder 9">
            <a:extLst>
              <a:ext uri="{FF2B5EF4-FFF2-40B4-BE49-F238E27FC236}">
                <a16:creationId xmlns:a16="http://schemas.microsoft.com/office/drawing/2014/main" id="{3C025FF9-177C-422C-A4AE-7419781E47DA}"/>
              </a:ext>
            </a:extLst>
          </p:cNvPr>
          <p:cNvSpPr>
            <a:spLocks noGrp="1"/>
          </p:cNvSpPr>
          <p:nvPr>
            <p:ph type="pic" sz="quarter" idx="13"/>
          </p:nvPr>
        </p:nvSpPr>
        <p:spPr>
          <a:xfrm>
            <a:off x="2160530" y="1171306"/>
            <a:ext cx="1715038" cy="1715038"/>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3" name="Picture Placeholder 9">
            <a:extLst>
              <a:ext uri="{FF2B5EF4-FFF2-40B4-BE49-F238E27FC236}">
                <a16:creationId xmlns:a16="http://schemas.microsoft.com/office/drawing/2014/main" id="{C13BEFA7-6ACD-4CE3-9DFE-9C0243885A26}"/>
              </a:ext>
            </a:extLst>
          </p:cNvPr>
          <p:cNvSpPr>
            <a:spLocks noGrp="1"/>
          </p:cNvSpPr>
          <p:nvPr>
            <p:ph type="pic" sz="quarter" idx="15"/>
          </p:nvPr>
        </p:nvSpPr>
        <p:spPr>
          <a:xfrm>
            <a:off x="5141247" y="1171306"/>
            <a:ext cx="1715038" cy="1715038"/>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5" name="Picture Placeholder 9">
            <a:extLst>
              <a:ext uri="{FF2B5EF4-FFF2-40B4-BE49-F238E27FC236}">
                <a16:creationId xmlns:a16="http://schemas.microsoft.com/office/drawing/2014/main" id="{E2457759-7DD1-4D74-9F82-EC8CD77C0DAE}"/>
              </a:ext>
            </a:extLst>
          </p:cNvPr>
          <p:cNvSpPr>
            <a:spLocks noGrp="1"/>
          </p:cNvSpPr>
          <p:nvPr>
            <p:ph type="pic" sz="quarter" idx="17"/>
          </p:nvPr>
        </p:nvSpPr>
        <p:spPr>
          <a:xfrm>
            <a:off x="8145221" y="1171306"/>
            <a:ext cx="1715038" cy="1715038"/>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17" name="Rectangle 16">
            <a:extLst>
              <a:ext uri="{FF2B5EF4-FFF2-40B4-BE49-F238E27FC236}">
                <a16:creationId xmlns:a16="http://schemas.microsoft.com/office/drawing/2014/main" id="{C3081C6B-5E35-450D-976F-14B5A0E1E646}"/>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
        <p:nvSpPr>
          <p:cNvPr id="19" name="Picture Placeholder 9">
            <a:extLst>
              <a:ext uri="{FF2B5EF4-FFF2-40B4-BE49-F238E27FC236}">
                <a16:creationId xmlns:a16="http://schemas.microsoft.com/office/drawing/2014/main" id="{66892C86-510F-48F3-8A9D-B733629EDA58}"/>
              </a:ext>
            </a:extLst>
          </p:cNvPr>
          <p:cNvSpPr>
            <a:spLocks noGrp="1"/>
          </p:cNvSpPr>
          <p:nvPr>
            <p:ph type="pic" sz="quarter" idx="19"/>
          </p:nvPr>
        </p:nvSpPr>
        <p:spPr>
          <a:xfrm>
            <a:off x="3653020" y="3971656"/>
            <a:ext cx="1715038" cy="1715038"/>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21" name="Picture Placeholder 9">
            <a:extLst>
              <a:ext uri="{FF2B5EF4-FFF2-40B4-BE49-F238E27FC236}">
                <a16:creationId xmlns:a16="http://schemas.microsoft.com/office/drawing/2014/main" id="{2FE115EA-406E-491E-850A-0577BEB5E34F}"/>
              </a:ext>
            </a:extLst>
          </p:cNvPr>
          <p:cNvSpPr>
            <a:spLocks noGrp="1"/>
          </p:cNvSpPr>
          <p:nvPr>
            <p:ph type="pic" sz="quarter" idx="21"/>
          </p:nvPr>
        </p:nvSpPr>
        <p:spPr>
          <a:xfrm>
            <a:off x="6643698" y="3971656"/>
            <a:ext cx="1715038" cy="1715038"/>
          </a:xfrm>
          <a:prstGeom prst="ellipse">
            <a:avLst/>
          </a:prstGeom>
          <a:ln w="187325">
            <a:solidFill>
              <a:schemeClr val="bg1"/>
            </a:solidFill>
          </a:ln>
        </p:spPr>
        <p:txBody>
          <a:bodyPr anchor="t"/>
          <a:lstStyle>
            <a:lvl1pPr algn="ctr">
              <a:defRPr/>
            </a:lvl1pPr>
          </a:lstStyle>
          <a:p>
            <a:r>
              <a:rPr lang="it-IT"/>
              <a:t>Fare clic sull'icona per inserire un'immagine</a:t>
            </a:r>
            <a:endParaRPr lang="en-GB"/>
          </a:p>
        </p:txBody>
      </p:sp>
      <p:sp>
        <p:nvSpPr>
          <p:cNvPr id="23" name="Text Placeholder 11">
            <a:extLst>
              <a:ext uri="{FF2B5EF4-FFF2-40B4-BE49-F238E27FC236}">
                <a16:creationId xmlns:a16="http://schemas.microsoft.com/office/drawing/2014/main" id="{AF8D9772-2A08-4779-B8C1-31E3D0E16B46}"/>
              </a:ext>
            </a:extLst>
          </p:cNvPr>
          <p:cNvSpPr>
            <a:spLocks noGrp="1"/>
          </p:cNvSpPr>
          <p:nvPr>
            <p:ph type="body" sz="quarter" idx="18" hasCustomPrompt="1"/>
          </p:nvPr>
        </p:nvSpPr>
        <p:spPr>
          <a:xfrm>
            <a:off x="1861836" y="3062777"/>
            <a:ext cx="2270740" cy="328127"/>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24" name="Text Placeholder 11">
            <a:extLst>
              <a:ext uri="{FF2B5EF4-FFF2-40B4-BE49-F238E27FC236}">
                <a16:creationId xmlns:a16="http://schemas.microsoft.com/office/drawing/2014/main" id="{33B2816C-B868-4718-8108-AEF07DF980D0}"/>
              </a:ext>
            </a:extLst>
          </p:cNvPr>
          <p:cNvSpPr>
            <a:spLocks noGrp="1"/>
          </p:cNvSpPr>
          <p:nvPr>
            <p:ph type="body" sz="quarter" idx="23" hasCustomPrompt="1"/>
          </p:nvPr>
        </p:nvSpPr>
        <p:spPr>
          <a:xfrm>
            <a:off x="1853585" y="3352803"/>
            <a:ext cx="2270740" cy="328127"/>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
        <p:nvSpPr>
          <p:cNvPr id="25" name="Text Placeholder 11">
            <a:extLst>
              <a:ext uri="{FF2B5EF4-FFF2-40B4-BE49-F238E27FC236}">
                <a16:creationId xmlns:a16="http://schemas.microsoft.com/office/drawing/2014/main" id="{0E0B2B90-4D3C-41B5-98CA-414ED62EF4FB}"/>
              </a:ext>
            </a:extLst>
          </p:cNvPr>
          <p:cNvSpPr>
            <a:spLocks noGrp="1"/>
          </p:cNvSpPr>
          <p:nvPr>
            <p:ph type="body" sz="quarter" idx="24" hasCustomPrompt="1"/>
          </p:nvPr>
        </p:nvSpPr>
        <p:spPr>
          <a:xfrm>
            <a:off x="4828884" y="3062777"/>
            <a:ext cx="2270740" cy="328127"/>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26" name="Text Placeholder 11">
            <a:extLst>
              <a:ext uri="{FF2B5EF4-FFF2-40B4-BE49-F238E27FC236}">
                <a16:creationId xmlns:a16="http://schemas.microsoft.com/office/drawing/2014/main" id="{83C8BC7A-F2B2-4E78-A1BE-7AC2A8FABBBD}"/>
              </a:ext>
            </a:extLst>
          </p:cNvPr>
          <p:cNvSpPr>
            <a:spLocks noGrp="1"/>
          </p:cNvSpPr>
          <p:nvPr>
            <p:ph type="body" sz="quarter" idx="25" hasCustomPrompt="1"/>
          </p:nvPr>
        </p:nvSpPr>
        <p:spPr>
          <a:xfrm>
            <a:off x="4820633" y="3352803"/>
            <a:ext cx="2270740" cy="328127"/>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
        <p:nvSpPr>
          <p:cNvPr id="27" name="Text Placeholder 11">
            <a:extLst>
              <a:ext uri="{FF2B5EF4-FFF2-40B4-BE49-F238E27FC236}">
                <a16:creationId xmlns:a16="http://schemas.microsoft.com/office/drawing/2014/main" id="{4D70C04C-120A-40CE-ACDF-45EC1206DF8D}"/>
              </a:ext>
            </a:extLst>
          </p:cNvPr>
          <p:cNvSpPr>
            <a:spLocks noGrp="1"/>
          </p:cNvSpPr>
          <p:nvPr>
            <p:ph type="body" sz="quarter" idx="26" hasCustomPrompt="1"/>
          </p:nvPr>
        </p:nvSpPr>
        <p:spPr>
          <a:xfrm>
            <a:off x="7890116" y="3062777"/>
            <a:ext cx="2270740" cy="328127"/>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28" name="Text Placeholder 11">
            <a:extLst>
              <a:ext uri="{FF2B5EF4-FFF2-40B4-BE49-F238E27FC236}">
                <a16:creationId xmlns:a16="http://schemas.microsoft.com/office/drawing/2014/main" id="{3F64AC3E-E9CF-4296-94BB-C0698D3BA7EE}"/>
              </a:ext>
            </a:extLst>
          </p:cNvPr>
          <p:cNvSpPr>
            <a:spLocks noGrp="1"/>
          </p:cNvSpPr>
          <p:nvPr>
            <p:ph type="body" sz="quarter" idx="27" hasCustomPrompt="1"/>
          </p:nvPr>
        </p:nvSpPr>
        <p:spPr>
          <a:xfrm>
            <a:off x="7881865" y="3352803"/>
            <a:ext cx="2270740" cy="328127"/>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
        <p:nvSpPr>
          <p:cNvPr id="29" name="Text Placeholder 11">
            <a:extLst>
              <a:ext uri="{FF2B5EF4-FFF2-40B4-BE49-F238E27FC236}">
                <a16:creationId xmlns:a16="http://schemas.microsoft.com/office/drawing/2014/main" id="{C6E4B463-9D06-49A2-914D-2FA610639437}"/>
              </a:ext>
            </a:extLst>
          </p:cNvPr>
          <p:cNvSpPr>
            <a:spLocks noGrp="1"/>
          </p:cNvSpPr>
          <p:nvPr>
            <p:ph type="body" sz="quarter" idx="28" hasCustomPrompt="1"/>
          </p:nvPr>
        </p:nvSpPr>
        <p:spPr>
          <a:xfrm>
            <a:off x="3385836" y="5863127"/>
            <a:ext cx="2270740" cy="328127"/>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30" name="Text Placeholder 11">
            <a:extLst>
              <a:ext uri="{FF2B5EF4-FFF2-40B4-BE49-F238E27FC236}">
                <a16:creationId xmlns:a16="http://schemas.microsoft.com/office/drawing/2014/main" id="{B6282A82-C06B-4916-A00C-37D374B56F03}"/>
              </a:ext>
            </a:extLst>
          </p:cNvPr>
          <p:cNvSpPr>
            <a:spLocks noGrp="1"/>
          </p:cNvSpPr>
          <p:nvPr>
            <p:ph type="body" sz="quarter" idx="29" hasCustomPrompt="1"/>
          </p:nvPr>
        </p:nvSpPr>
        <p:spPr>
          <a:xfrm>
            <a:off x="3377585" y="6153153"/>
            <a:ext cx="2270740" cy="328127"/>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
        <p:nvSpPr>
          <p:cNvPr id="31" name="Text Placeholder 11">
            <a:extLst>
              <a:ext uri="{FF2B5EF4-FFF2-40B4-BE49-F238E27FC236}">
                <a16:creationId xmlns:a16="http://schemas.microsoft.com/office/drawing/2014/main" id="{D87AFCBE-C9D7-47D9-8A63-9869E53FE092}"/>
              </a:ext>
            </a:extLst>
          </p:cNvPr>
          <p:cNvSpPr>
            <a:spLocks noGrp="1"/>
          </p:cNvSpPr>
          <p:nvPr>
            <p:ph type="body" sz="quarter" idx="30" hasCustomPrompt="1"/>
          </p:nvPr>
        </p:nvSpPr>
        <p:spPr>
          <a:xfrm>
            <a:off x="6395916" y="5863127"/>
            <a:ext cx="2270740" cy="328127"/>
          </a:xfrm>
        </p:spPr>
        <p:txBody>
          <a:bodyPr/>
          <a:lstStyle>
            <a:lvl1pPr marL="0" indent="0" algn="ctr">
              <a:buNone/>
              <a:defRPr sz="2000">
                <a:solidFill>
                  <a:schemeClr val="accent1"/>
                </a:solidFill>
                <a:latin typeface="+mj-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a:t>Name</a:t>
            </a:r>
          </a:p>
        </p:txBody>
      </p:sp>
      <p:sp>
        <p:nvSpPr>
          <p:cNvPr id="32" name="Text Placeholder 11">
            <a:extLst>
              <a:ext uri="{FF2B5EF4-FFF2-40B4-BE49-F238E27FC236}">
                <a16:creationId xmlns:a16="http://schemas.microsoft.com/office/drawing/2014/main" id="{D740202F-5C6F-4686-B076-594A1763AE89}"/>
              </a:ext>
            </a:extLst>
          </p:cNvPr>
          <p:cNvSpPr>
            <a:spLocks noGrp="1"/>
          </p:cNvSpPr>
          <p:nvPr>
            <p:ph type="body" sz="quarter" idx="31" hasCustomPrompt="1"/>
          </p:nvPr>
        </p:nvSpPr>
        <p:spPr>
          <a:xfrm>
            <a:off x="6387665" y="6153153"/>
            <a:ext cx="2270740" cy="328127"/>
          </a:xfrm>
        </p:spPr>
        <p:txBody>
          <a:bodyPr>
            <a:normAutofit/>
          </a:bodyPr>
          <a:lstStyle>
            <a:lvl1pPr marL="0" indent="0" algn="ctr">
              <a:buNone/>
              <a:defRPr sz="1800">
                <a:solidFill>
                  <a:schemeClr val="tx1"/>
                </a:solidFill>
                <a:latin typeface="+mn-lt"/>
              </a:defRPr>
            </a:lvl1pPr>
            <a:lvl2pPr marL="0" indent="0" algn="ctr">
              <a:spcBef>
                <a:spcPts val="0"/>
              </a:spcBef>
              <a:buNone/>
              <a:defRPr sz="1800">
                <a:latin typeface="+mj-lt"/>
              </a:defRPr>
            </a:lvl2pPr>
            <a:lvl3pPr marL="0" indent="0" algn="ctr">
              <a:buNone/>
              <a:defRPr sz="1200"/>
            </a:lvl3pPr>
            <a:lvl4pPr marL="0" indent="0" algn="ctr">
              <a:buNone/>
              <a:defRPr/>
            </a:lvl4pPr>
            <a:lvl5pPr marL="0" indent="0" algn="ctr">
              <a:buNone/>
              <a:defRPr/>
            </a:lvl5pPr>
          </a:lstStyle>
          <a:p>
            <a:pPr lvl="0"/>
            <a:r>
              <a:rPr lang="fr-FR" err="1"/>
              <a:t>Role</a:t>
            </a:r>
            <a:endParaRPr lang="fr-FR"/>
          </a:p>
        </p:txBody>
      </p:sp>
    </p:spTree>
    <p:extLst>
      <p:ext uri="{BB962C8B-B14F-4D97-AF65-F5344CB8AC3E}">
        <p14:creationId xmlns:p14="http://schemas.microsoft.com/office/powerpoint/2010/main" val="338506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ient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3" name="Content Placeholder 2"/>
          <p:cNvSpPr>
            <a:spLocks noGrp="1"/>
          </p:cNvSpPr>
          <p:nvPr>
            <p:ph idx="1"/>
          </p:nvPr>
        </p:nvSpPr>
        <p:spPr>
          <a:xfrm>
            <a:off x="315299" y="1621767"/>
            <a:ext cx="3723301" cy="4807608"/>
          </a:xfrm>
        </p:spPr>
        <p:txBody>
          <a:bodyPr/>
          <a:lstStyle>
            <a:lvl1pPr marL="0" indent="0">
              <a:buNone/>
              <a:defRPr/>
            </a:lvl1pPr>
            <a:lvl2pPr marL="225425" indent="-225425">
              <a:defRPr/>
            </a:lvl2pPr>
            <a:lvl3pPr marL="584200" indent="-225425">
              <a:defRPr/>
            </a:lvl3pPr>
            <a:lvl4pPr marL="942975" indent="-225425">
              <a:defRPr/>
            </a:lvl4pPr>
            <a:lvl5pPr marL="1304925" indent="-22860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7" name="Content Placeholder 2">
            <a:extLst>
              <a:ext uri="{FF2B5EF4-FFF2-40B4-BE49-F238E27FC236}">
                <a16:creationId xmlns:a16="http://schemas.microsoft.com/office/drawing/2014/main" id="{6CE0EB8C-DF81-4315-9CB4-23EC38AC36CA}"/>
              </a:ext>
            </a:extLst>
          </p:cNvPr>
          <p:cNvSpPr>
            <a:spLocks noGrp="1"/>
          </p:cNvSpPr>
          <p:nvPr>
            <p:ph idx="13"/>
          </p:nvPr>
        </p:nvSpPr>
        <p:spPr>
          <a:xfrm>
            <a:off x="4226899" y="1621767"/>
            <a:ext cx="3723301" cy="4807608"/>
          </a:xfrm>
        </p:spPr>
        <p:txBody>
          <a:bodyPr/>
          <a:lstStyle>
            <a:lvl1pPr marL="0" indent="0">
              <a:buNone/>
              <a:defRPr/>
            </a:lvl1pPr>
            <a:lvl2pPr marL="225425" indent="-225425">
              <a:defRPr/>
            </a:lvl2pPr>
            <a:lvl3pPr marL="584200" indent="-225425">
              <a:defRPr/>
            </a:lvl3pPr>
            <a:lvl4pPr marL="942975" indent="-225425">
              <a:defRPr/>
            </a:lvl4pPr>
            <a:lvl5pPr marL="1304925" indent="-22860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8" name="Rectangle 7">
            <a:extLst>
              <a:ext uri="{FF2B5EF4-FFF2-40B4-BE49-F238E27FC236}">
                <a16:creationId xmlns:a16="http://schemas.microsoft.com/office/drawing/2014/main" id="{E3E6F13F-B2EE-4040-B667-6848B0F9EAE6}"/>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277998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3" name="Content Placeholder 2"/>
          <p:cNvSpPr>
            <a:spLocks noGrp="1"/>
          </p:cNvSpPr>
          <p:nvPr>
            <p:ph idx="1"/>
          </p:nvPr>
        </p:nvSpPr>
        <p:spPr>
          <a:xfrm>
            <a:off x="319088" y="1621767"/>
            <a:ext cx="5666845" cy="4807608"/>
          </a:xfrm>
        </p:spPr>
        <p:txBody>
          <a:bodyPr/>
          <a:lstStyle>
            <a:lvl1pPr marL="0" indent="0">
              <a:buNone/>
              <a:defRPr/>
            </a:lvl1pPr>
            <a:lvl2pPr marL="225425" indent="-225425">
              <a:defRPr/>
            </a:lvl2pPr>
            <a:lvl3pPr marL="584200" indent="-225425">
              <a:defRPr/>
            </a:lvl3pPr>
            <a:lvl4pPr marL="942975" indent="-225425">
              <a:defRPr/>
            </a:lvl4pPr>
            <a:lvl5pPr marL="1304925" indent="-228600">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10" name="Chart Placeholder 9">
            <a:extLst>
              <a:ext uri="{FF2B5EF4-FFF2-40B4-BE49-F238E27FC236}">
                <a16:creationId xmlns:a16="http://schemas.microsoft.com/office/drawing/2014/main" id="{DC2110BB-CBF4-45FC-8E50-32B603964B86}"/>
              </a:ext>
            </a:extLst>
          </p:cNvPr>
          <p:cNvSpPr>
            <a:spLocks noGrp="1"/>
          </p:cNvSpPr>
          <p:nvPr>
            <p:ph type="chart" sz="quarter" idx="13"/>
          </p:nvPr>
        </p:nvSpPr>
        <p:spPr>
          <a:xfrm>
            <a:off x="6184902" y="1612900"/>
            <a:ext cx="1765297" cy="1620788"/>
          </a:xfrm>
        </p:spPr>
        <p:txBody>
          <a:bodyPr/>
          <a:lstStyle/>
          <a:p>
            <a:r>
              <a:rPr lang="it-IT"/>
              <a:t>Fare clic sull'icona per inserire un grafico</a:t>
            </a:r>
            <a:endParaRPr lang="en-GB"/>
          </a:p>
        </p:txBody>
      </p:sp>
      <p:sp>
        <p:nvSpPr>
          <p:cNvPr id="11" name="Chart Placeholder 9">
            <a:extLst>
              <a:ext uri="{FF2B5EF4-FFF2-40B4-BE49-F238E27FC236}">
                <a16:creationId xmlns:a16="http://schemas.microsoft.com/office/drawing/2014/main" id="{A28EF3B0-6D81-4284-A646-2A2FAAE47C9D}"/>
              </a:ext>
            </a:extLst>
          </p:cNvPr>
          <p:cNvSpPr>
            <a:spLocks noGrp="1"/>
          </p:cNvSpPr>
          <p:nvPr>
            <p:ph type="chart" sz="quarter" idx="14"/>
          </p:nvPr>
        </p:nvSpPr>
        <p:spPr>
          <a:xfrm>
            <a:off x="8137523" y="1610027"/>
            <a:ext cx="1765299" cy="1620788"/>
          </a:xfrm>
        </p:spPr>
        <p:txBody>
          <a:bodyPr/>
          <a:lstStyle/>
          <a:p>
            <a:r>
              <a:rPr lang="it-IT"/>
              <a:t>Fare clic sull'icona per inserire un grafico</a:t>
            </a:r>
            <a:endParaRPr lang="en-GB"/>
          </a:p>
        </p:txBody>
      </p:sp>
      <p:sp>
        <p:nvSpPr>
          <p:cNvPr id="12" name="Chart Placeholder 9">
            <a:extLst>
              <a:ext uri="{FF2B5EF4-FFF2-40B4-BE49-F238E27FC236}">
                <a16:creationId xmlns:a16="http://schemas.microsoft.com/office/drawing/2014/main" id="{8766F9E0-4434-41CF-86CF-BF9F0EEF6646}"/>
              </a:ext>
            </a:extLst>
          </p:cNvPr>
          <p:cNvSpPr>
            <a:spLocks noGrp="1"/>
          </p:cNvSpPr>
          <p:nvPr>
            <p:ph type="chart" sz="quarter" idx="15"/>
          </p:nvPr>
        </p:nvSpPr>
        <p:spPr>
          <a:xfrm>
            <a:off x="10093325" y="1607154"/>
            <a:ext cx="1779586" cy="1620788"/>
          </a:xfrm>
        </p:spPr>
        <p:txBody>
          <a:bodyPr/>
          <a:lstStyle/>
          <a:p>
            <a:r>
              <a:rPr lang="it-IT"/>
              <a:t>Fare clic sull'icona per inserire un grafico</a:t>
            </a:r>
            <a:endParaRPr lang="en-GB"/>
          </a:p>
        </p:txBody>
      </p:sp>
      <p:sp>
        <p:nvSpPr>
          <p:cNvPr id="14" name="Text Placeholder 13">
            <a:extLst>
              <a:ext uri="{FF2B5EF4-FFF2-40B4-BE49-F238E27FC236}">
                <a16:creationId xmlns:a16="http://schemas.microsoft.com/office/drawing/2014/main" id="{BBF1B9B2-1B85-4851-825B-1CF28308E8DE}"/>
              </a:ext>
            </a:extLst>
          </p:cNvPr>
          <p:cNvSpPr>
            <a:spLocks noGrp="1"/>
          </p:cNvSpPr>
          <p:nvPr>
            <p:ph type="body" sz="quarter" idx="16"/>
          </p:nvPr>
        </p:nvSpPr>
        <p:spPr>
          <a:xfrm>
            <a:off x="6184902" y="3233798"/>
            <a:ext cx="1765298" cy="406400"/>
          </a:xfrm>
        </p:spPr>
        <p:txBody>
          <a:bodyPr>
            <a:normAutofit/>
          </a:bodyPr>
          <a:lstStyle>
            <a:lvl1pPr marL="0" indent="0" algn="ctr">
              <a:spcBef>
                <a:spcPts val="0"/>
              </a:spcBef>
              <a:buNone/>
              <a:defRPr sz="1000"/>
            </a:lvl1pPr>
          </a:lstStyle>
          <a:p>
            <a:pPr lvl="0"/>
            <a:r>
              <a:rPr lang="it-IT"/>
              <a:t>Fare clic per modificare gli stili del testo dello schema</a:t>
            </a:r>
          </a:p>
        </p:txBody>
      </p:sp>
      <p:sp>
        <p:nvSpPr>
          <p:cNvPr id="15" name="Text Placeholder 13">
            <a:extLst>
              <a:ext uri="{FF2B5EF4-FFF2-40B4-BE49-F238E27FC236}">
                <a16:creationId xmlns:a16="http://schemas.microsoft.com/office/drawing/2014/main" id="{165EA2FB-2419-4139-A8A6-840CAB99E3EB}"/>
              </a:ext>
            </a:extLst>
          </p:cNvPr>
          <p:cNvSpPr>
            <a:spLocks noGrp="1"/>
          </p:cNvSpPr>
          <p:nvPr>
            <p:ph type="body" sz="quarter" idx="17"/>
          </p:nvPr>
        </p:nvSpPr>
        <p:spPr>
          <a:xfrm>
            <a:off x="8137525" y="3233798"/>
            <a:ext cx="1765300" cy="406400"/>
          </a:xfrm>
        </p:spPr>
        <p:txBody>
          <a:bodyPr>
            <a:normAutofit/>
          </a:bodyPr>
          <a:lstStyle>
            <a:lvl1pPr marL="0" indent="0" algn="ctr">
              <a:spcBef>
                <a:spcPts val="0"/>
              </a:spcBef>
              <a:buNone/>
              <a:defRPr sz="1000"/>
            </a:lvl1pPr>
          </a:lstStyle>
          <a:p>
            <a:pPr lvl="0"/>
            <a:r>
              <a:rPr lang="it-IT"/>
              <a:t>Fare clic per modificare gli stili del testo dello schema</a:t>
            </a:r>
          </a:p>
        </p:txBody>
      </p:sp>
      <p:sp>
        <p:nvSpPr>
          <p:cNvPr id="16" name="Text Placeholder 13">
            <a:extLst>
              <a:ext uri="{FF2B5EF4-FFF2-40B4-BE49-F238E27FC236}">
                <a16:creationId xmlns:a16="http://schemas.microsoft.com/office/drawing/2014/main" id="{525901A9-4078-477D-B076-5B7B826E85D1}"/>
              </a:ext>
            </a:extLst>
          </p:cNvPr>
          <p:cNvSpPr>
            <a:spLocks noGrp="1"/>
          </p:cNvSpPr>
          <p:nvPr>
            <p:ph type="body" sz="quarter" idx="18"/>
          </p:nvPr>
        </p:nvSpPr>
        <p:spPr>
          <a:xfrm>
            <a:off x="10093325" y="3233798"/>
            <a:ext cx="1779588" cy="406400"/>
          </a:xfrm>
        </p:spPr>
        <p:txBody>
          <a:bodyPr>
            <a:normAutofit/>
          </a:bodyPr>
          <a:lstStyle>
            <a:lvl1pPr marL="0" indent="0" algn="ctr">
              <a:spcBef>
                <a:spcPts val="0"/>
              </a:spcBef>
              <a:buNone/>
              <a:defRPr sz="1000"/>
            </a:lvl1pPr>
          </a:lstStyle>
          <a:p>
            <a:pPr lvl="0"/>
            <a:r>
              <a:rPr lang="it-IT"/>
              <a:t>Fare clic per modificare gli stili del testo dello schema</a:t>
            </a:r>
          </a:p>
        </p:txBody>
      </p:sp>
      <p:sp>
        <p:nvSpPr>
          <p:cNvPr id="23" name="Text Placeholder 13">
            <a:extLst>
              <a:ext uri="{FF2B5EF4-FFF2-40B4-BE49-F238E27FC236}">
                <a16:creationId xmlns:a16="http://schemas.microsoft.com/office/drawing/2014/main" id="{CEDA9AEC-2EDF-4999-970F-220D965968C5}"/>
              </a:ext>
            </a:extLst>
          </p:cNvPr>
          <p:cNvSpPr>
            <a:spLocks noGrp="1"/>
          </p:cNvSpPr>
          <p:nvPr>
            <p:ph type="body" sz="quarter" idx="25" hasCustomPrompt="1"/>
          </p:nvPr>
        </p:nvSpPr>
        <p:spPr>
          <a:xfrm>
            <a:off x="6184902" y="2046890"/>
            <a:ext cx="1765298" cy="406400"/>
          </a:xfrm>
        </p:spPr>
        <p:txBody>
          <a:bodyPr anchor="ctr">
            <a:noAutofit/>
          </a:bodyPr>
          <a:lstStyle>
            <a:lvl1pPr marL="0" indent="0" algn="ctr">
              <a:spcBef>
                <a:spcPts val="0"/>
              </a:spcBef>
              <a:buNone/>
              <a:defRPr sz="2600"/>
            </a:lvl1pPr>
          </a:lstStyle>
          <a:p>
            <a:pPr lvl="0"/>
            <a:r>
              <a:rPr lang="en-US"/>
              <a:t>XX</a:t>
            </a:r>
          </a:p>
        </p:txBody>
      </p:sp>
      <p:sp>
        <p:nvSpPr>
          <p:cNvPr id="24" name="Text Placeholder 13">
            <a:extLst>
              <a:ext uri="{FF2B5EF4-FFF2-40B4-BE49-F238E27FC236}">
                <a16:creationId xmlns:a16="http://schemas.microsoft.com/office/drawing/2014/main" id="{B9673D70-8199-47FE-BB0C-B6EA233E53C3}"/>
              </a:ext>
            </a:extLst>
          </p:cNvPr>
          <p:cNvSpPr>
            <a:spLocks noGrp="1"/>
          </p:cNvSpPr>
          <p:nvPr>
            <p:ph type="body" sz="quarter" idx="26" hasCustomPrompt="1"/>
          </p:nvPr>
        </p:nvSpPr>
        <p:spPr>
          <a:xfrm>
            <a:off x="8137525" y="2046890"/>
            <a:ext cx="1765300" cy="406400"/>
          </a:xfrm>
        </p:spPr>
        <p:txBody>
          <a:bodyPr anchor="ctr">
            <a:noAutofit/>
          </a:bodyPr>
          <a:lstStyle>
            <a:lvl1pPr marL="0" indent="0" algn="ctr">
              <a:spcBef>
                <a:spcPts val="0"/>
              </a:spcBef>
              <a:buNone/>
              <a:defRPr sz="2600"/>
            </a:lvl1pPr>
          </a:lstStyle>
          <a:p>
            <a:pPr lvl="0"/>
            <a:r>
              <a:rPr lang="en-US"/>
              <a:t>XX</a:t>
            </a:r>
          </a:p>
        </p:txBody>
      </p:sp>
      <p:sp>
        <p:nvSpPr>
          <p:cNvPr id="25" name="Text Placeholder 13">
            <a:extLst>
              <a:ext uri="{FF2B5EF4-FFF2-40B4-BE49-F238E27FC236}">
                <a16:creationId xmlns:a16="http://schemas.microsoft.com/office/drawing/2014/main" id="{8E7A8A60-F5D4-4F96-B4B5-9CCD9EF6180F}"/>
              </a:ext>
            </a:extLst>
          </p:cNvPr>
          <p:cNvSpPr>
            <a:spLocks noGrp="1"/>
          </p:cNvSpPr>
          <p:nvPr>
            <p:ph type="body" sz="quarter" idx="27" hasCustomPrompt="1"/>
          </p:nvPr>
        </p:nvSpPr>
        <p:spPr>
          <a:xfrm>
            <a:off x="10093325" y="2046890"/>
            <a:ext cx="1779588" cy="406400"/>
          </a:xfrm>
        </p:spPr>
        <p:txBody>
          <a:bodyPr anchor="ctr">
            <a:noAutofit/>
          </a:bodyPr>
          <a:lstStyle>
            <a:lvl1pPr marL="0" indent="0" algn="ctr">
              <a:spcBef>
                <a:spcPts val="0"/>
              </a:spcBef>
              <a:buNone/>
              <a:defRPr sz="2600"/>
            </a:lvl1pPr>
          </a:lstStyle>
          <a:p>
            <a:pPr lvl="0"/>
            <a:r>
              <a:rPr lang="en-US"/>
              <a:t>XX</a:t>
            </a:r>
          </a:p>
        </p:txBody>
      </p:sp>
      <p:sp>
        <p:nvSpPr>
          <p:cNvPr id="29" name="Chart Placeholder 9">
            <a:extLst>
              <a:ext uri="{FF2B5EF4-FFF2-40B4-BE49-F238E27FC236}">
                <a16:creationId xmlns:a16="http://schemas.microsoft.com/office/drawing/2014/main" id="{95542DA3-9575-4785-BCCC-C20F79D7A2E0}"/>
              </a:ext>
            </a:extLst>
          </p:cNvPr>
          <p:cNvSpPr>
            <a:spLocks noGrp="1"/>
          </p:cNvSpPr>
          <p:nvPr>
            <p:ph type="chart" sz="quarter" idx="28"/>
          </p:nvPr>
        </p:nvSpPr>
        <p:spPr>
          <a:xfrm>
            <a:off x="6184904" y="3958416"/>
            <a:ext cx="1765297" cy="1620788"/>
          </a:xfrm>
        </p:spPr>
        <p:txBody>
          <a:bodyPr/>
          <a:lstStyle/>
          <a:p>
            <a:r>
              <a:rPr lang="it-IT"/>
              <a:t>Fare clic sull'icona per inserire un grafico</a:t>
            </a:r>
            <a:endParaRPr lang="en-GB"/>
          </a:p>
        </p:txBody>
      </p:sp>
      <p:sp>
        <p:nvSpPr>
          <p:cNvPr id="30" name="Chart Placeholder 9">
            <a:extLst>
              <a:ext uri="{FF2B5EF4-FFF2-40B4-BE49-F238E27FC236}">
                <a16:creationId xmlns:a16="http://schemas.microsoft.com/office/drawing/2014/main" id="{9CDE1B09-3585-41E5-B812-CF1E097B4E0E}"/>
              </a:ext>
            </a:extLst>
          </p:cNvPr>
          <p:cNvSpPr>
            <a:spLocks noGrp="1"/>
          </p:cNvSpPr>
          <p:nvPr>
            <p:ph type="chart" sz="quarter" idx="29"/>
          </p:nvPr>
        </p:nvSpPr>
        <p:spPr>
          <a:xfrm>
            <a:off x="8137525" y="3955543"/>
            <a:ext cx="1765299" cy="1620788"/>
          </a:xfrm>
        </p:spPr>
        <p:txBody>
          <a:bodyPr/>
          <a:lstStyle/>
          <a:p>
            <a:r>
              <a:rPr lang="it-IT"/>
              <a:t>Fare clic sull'icona per inserire un grafico</a:t>
            </a:r>
            <a:endParaRPr lang="en-GB"/>
          </a:p>
        </p:txBody>
      </p:sp>
      <p:sp>
        <p:nvSpPr>
          <p:cNvPr id="31" name="Chart Placeholder 9">
            <a:extLst>
              <a:ext uri="{FF2B5EF4-FFF2-40B4-BE49-F238E27FC236}">
                <a16:creationId xmlns:a16="http://schemas.microsoft.com/office/drawing/2014/main" id="{F9A07ABF-B08F-4D4B-8DE9-B652582489A4}"/>
              </a:ext>
            </a:extLst>
          </p:cNvPr>
          <p:cNvSpPr>
            <a:spLocks noGrp="1"/>
          </p:cNvSpPr>
          <p:nvPr>
            <p:ph type="chart" sz="quarter" idx="30"/>
          </p:nvPr>
        </p:nvSpPr>
        <p:spPr>
          <a:xfrm>
            <a:off x="10093327" y="3952670"/>
            <a:ext cx="1779586" cy="1620788"/>
          </a:xfrm>
        </p:spPr>
        <p:txBody>
          <a:bodyPr/>
          <a:lstStyle/>
          <a:p>
            <a:r>
              <a:rPr lang="it-IT"/>
              <a:t>Fare clic sull'icona per inserire un grafico</a:t>
            </a:r>
            <a:endParaRPr lang="en-GB"/>
          </a:p>
        </p:txBody>
      </p:sp>
      <p:sp>
        <p:nvSpPr>
          <p:cNvPr id="32" name="Text Placeholder 13">
            <a:extLst>
              <a:ext uri="{FF2B5EF4-FFF2-40B4-BE49-F238E27FC236}">
                <a16:creationId xmlns:a16="http://schemas.microsoft.com/office/drawing/2014/main" id="{3F31E47D-3395-4AE5-ABAA-4673368D0447}"/>
              </a:ext>
            </a:extLst>
          </p:cNvPr>
          <p:cNvSpPr>
            <a:spLocks noGrp="1"/>
          </p:cNvSpPr>
          <p:nvPr>
            <p:ph type="body" sz="quarter" idx="31"/>
          </p:nvPr>
        </p:nvSpPr>
        <p:spPr>
          <a:xfrm>
            <a:off x="6184904" y="5579314"/>
            <a:ext cx="1765298" cy="406400"/>
          </a:xfrm>
        </p:spPr>
        <p:txBody>
          <a:bodyPr>
            <a:normAutofit/>
          </a:bodyPr>
          <a:lstStyle>
            <a:lvl1pPr marL="0" indent="0" algn="ctr">
              <a:spcBef>
                <a:spcPts val="0"/>
              </a:spcBef>
              <a:buNone/>
              <a:defRPr sz="1000"/>
            </a:lvl1pPr>
          </a:lstStyle>
          <a:p>
            <a:pPr lvl="0"/>
            <a:r>
              <a:rPr lang="it-IT"/>
              <a:t>Fare clic per modificare gli stili del testo dello schema</a:t>
            </a:r>
          </a:p>
        </p:txBody>
      </p:sp>
      <p:sp>
        <p:nvSpPr>
          <p:cNvPr id="33" name="Text Placeholder 13">
            <a:extLst>
              <a:ext uri="{FF2B5EF4-FFF2-40B4-BE49-F238E27FC236}">
                <a16:creationId xmlns:a16="http://schemas.microsoft.com/office/drawing/2014/main" id="{EF1453FF-50E8-4953-844C-1F8FA4C91EB2}"/>
              </a:ext>
            </a:extLst>
          </p:cNvPr>
          <p:cNvSpPr>
            <a:spLocks noGrp="1"/>
          </p:cNvSpPr>
          <p:nvPr>
            <p:ph type="body" sz="quarter" idx="32"/>
          </p:nvPr>
        </p:nvSpPr>
        <p:spPr>
          <a:xfrm>
            <a:off x="8137527" y="5579314"/>
            <a:ext cx="1765300" cy="406400"/>
          </a:xfrm>
        </p:spPr>
        <p:txBody>
          <a:bodyPr>
            <a:normAutofit/>
          </a:bodyPr>
          <a:lstStyle>
            <a:lvl1pPr marL="0" indent="0" algn="ctr">
              <a:spcBef>
                <a:spcPts val="0"/>
              </a:spcBef>
              <a:buNone/>
              <a:defRPr sz="1000"/>
            </a:lvl1pPr>
          </a:lstStyle>
          <a:p>
            <a:pPr lvl="0"/>
            <a:r>
              <a:rPr lang="it-IT"/>
              <a:t>Fare clic per modificare gli stili del testo dello schema</a:t>
            </a:r>
          </a:p>
        </p:txBody>
      </p:sp>
      <p:sp>
        <p:nvSpPr>
          <p:cNvPr id="34" name="Text Placeholder 13">
            <a:extLst>
              <a:ext uri="{FF2B5EF4-FFF2-40B4-BE49-F238E27FC236}">
                <a16:creationId xmlns:a16="http://schemas.microsoft.com/office/drawing/2014/main" id="{BDAD7D4A-C468-48E5-AC11-90BAFE275C6C}"/>
              </a:ext>
            </a:extLst>
          </p:cNvPr>
          <p:cNvSpPr>
            <a:spLocks noGrp="1"/>
          </p:cNvSpPr>
          <p:nvPr>
            <p:ph type="body" sz="quarter" idx="33"/>
          </p:nvPr>
        </p:nvSpPr>
        <p:spPr>
          <a:xfrm>
            <a:off x="10093327" y="5579314"/>
            <a:ext cx="1779588" cy="406400"/>
          </a:xfrm>
        </p:spPr>
        <p:txBody>
          <a:bodyPr>
            <a:normAutofit/>
          </a:bodyPr>
          <a:lstStyle>
            <a:lvl1pPr marL="0" indent="0" algn="ctr">
              <a:spcBef>
                <a:spcPts val="0"/>
              </a:spcBef>
              <a:buNone/>
              <a:defRPr sz="1000"/>
            </a:lvl1pPr>
          </a:lstStyle>
          <a:p>
            <a:pPr lvl="0"/>
            <a:r>
              <a:rPr lang="it-IT"/>
              <a:t>Fare clic per modificare gli stili del testo dello schema</a:t>
            </a:r>
          </a:p>
        </p:txBody>
      </p:sp>
      <p:sp>
        <p:nvSpPr>
          <p:cNvPr id="35" name="Text Placeholder 13">
            <a:extLst>
              <a:ext uri="{FF2B5EF4-FFF2-40B4-BE49-F238E27FC236}">
                <a16:creationId xmlns:a16="http://schemas.microsoft.com/office/drawing/2014/main" id="{F2C3A7FC-C6FC-4DDC-A993-73A12D764D78}"/>
              </a:ext>
            </a:extLst>
          </p:cNvPr>
          <p:cNvSpPr>
            <a:spLocks noGrp="1"/>
          </p:cNvSpPr>
          <p:nvPr>
            <p:ph type="body" sz="quarter" idx="34" hasCustomPrompt="1"/>
          </p:nvPr>
        </p:nvSpPr>
        <p:spPr>
          <a:xfrm>
            <a:off x="6184904" y="4392406"/>
            <a:ext cx="1765298" cy="406400"/>
          </a:xfrm>
        </p:spPr>
        <p:txBody>
          <a:bodyPr anchor="ctr">
            <a:noAutofit/>
          </a:bodyPr>
          <a:lstStyle>
            <a:lvl1pPr marL="0" indent="0" algn="ctr">
              <a:spcBef>
                <a:spcPts val="0"/>
              </a:spcBef>
              <a:buNone/>
              <a:defRPr sz="2600"/>
            </a:lvl1pPr>
          </a:lstStyle>
          <a:p>
            <a:pPr lvl="0"/>
            <a:r>
              <a:rPr lang="en-US"/>
              <a:t>XX</a:t>
            </a:r>
          </a:p>
        </p:txBody>
      </p:sp>
      <p:sp>
        <p:nvSpPr>
          <p:cNvPr id="36" name="Text Placeholder 13">
            <a:extLst>
              <a:ext uri="{FF2B5EF4-FFF2-40B4-BE49-F238E27FC236}">
                <a16:creationId xmlns:a16="http://schemas.microsoft.com/office/drawing/2014/main" id="{F1236D55-8E86-422F-96BF-364A6EC28879}"/>
              </a:ext>
            </a:extLst>
          </p:cNvPr>
          <p:cNvSpPr>
            <a:spLocks noGrp="1"/>
          </p:cNvSpPr>
          <p:nvPr>
            <p:ph type="body" sz="quarter" idx="35" hasCustomPrompt="1"/>
          </p:nvPr>
        </p:nvSpPr>
        <p:spPr>
          <a:xfrm>
            <a:off x="8137527" y="4392406"/>
            <a:ext cx="1765300" cy="406400"/>
          </a:xfrm>
        </p:spPr>
        <p:txBody>
          <a:bodyPr anchor="ctr">
            <a:noAutofit/>
          </a:bodyPr>
          <a:lstStyle>
            <a:lvl1pPr marL="0" indent="0" algn="ctr">
              <a:spcBef>
                <a:spcPts val="0"/>
              </a:spcBef>
              <a:buNone/>
              <a:defRPr sz="2600"/>
            </a:lvl1pPr>
          </a:lstStyle>
          <a:p>
            <a:pPr lvl="0"/>
            <a:r>
              <a:rPr lang="en-US"/>
              <a:t>XX</a:t>
            </a:r>
          </a:p>
        </p:txBody>
      </p:sp>
      <p:sp>
        <p:nvSpPr>
          <p:cNvPr id="37" name="Text Placeholder 13">
            <a:extLst>
              <a:ext uri="{FF2B5EF4-FFF2-40B4-BE49-F238E27FC236}">
                <a16:creationId xmlns:a16="http://schemas.microsoft.com/office/drawing/2014/main" id="{F56C57E6-B854-4DD3-9D3D-9FE7547E258A}"/>
              </a:ext>
            </a:extLst>
          </p:cNvPr>
          <p:cNvSpPr>
            <a:spLocks noGrp="1"/>
          </p:cNvSpPr>
          <p:nvPr>
            <p:ph type="body" sz="quarter" idx="36" hasCustomPrompt="1"/>
          </p:nvPr>
        </p:nvSpPr>
        <p:spPr>
          <a:xfrm>
            <a:off x="10093327" y="4392406"/>
            <a:ext cx="1779588" cy="406400"/>
          </a:xfrm>
        </p:spPr>
        <p:txBody>
          <a:bodyPr anchor="ctr">
            <a:noAutofit/>
          </a:bodyPr>
          <a:lstStyle>
            <a:lvl1pPr marL="0" indent="0" algn="ctr">
              <a:spcBef>
                <a:spcPts val="0"/>
              </a:spcBef>
              <a:buNone/>
              <a:defRPr sz="2600"/>
            </a:lvl1pPr>
          </a:lstStyle>
          <a:p>
            <a:pPr lvl="0"/>
            <a:r>
              <a:rPr lang="en-US"/>
              <a:t>XX</a:t>
            </a:r>
          </a:p>
        </p:txBody>
      </p:sp>
      <p:sp>
        <p:nvSpPr>
          <p:cNvPr id="26" name="Rectangle 25">
            <a:extLst>
              <a:ext uri="{FF2B5EF4-FFF2-40B4-BE49-F238E27FC236}">
                <a16:creationId xmlns:a16="http://schemas.microsoft.com/office/drawing/2014/main" id="{1B5FFD4A-E15F-40C2-9F52-C0114F901D87}"/>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104967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38600" y="2152650"/>
            <a:ext cx="4098925" cy="2176463"/>
          </a:xfrm>
        </p:spPr>
        <p:txBody>
          <a:bodyPr anchor="ctr">
            <a:normAutofit/>
          </a:bodyPr>
          <a:lstStyle>
            <a:lvl1pPr algn="ctr">
              <a:defRPr sz="36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4038600" y="4329113"/>
            <a:ext cx="4098925" cy="1538287"/>
          </a:xfrm>
        </p:spPr>
        <p:txBody>
          <a:bodyPr>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Circle: Hollow 6">
            <a:extLst>
              <a:ext uri="{FF2B5EF4-FFF2-40B4-BE49-F238E27FC236}">
                <a16:creationId xmlns:a16="http://schemas.microsoft.com/office/drawing/2014/main" id="{F7EB2181-F5B9-4E53-ABCE-891A30F3BAC9}"/>
              </a:ext>
            </a:extLst>
          </p:cNvPr>
          <p:cNvSpPr/>
          <p:nvPr userDrawn="1"/>
        </p:nvSpPr>
        <p:spPr>
          <a:xfrm>
            <a:off x="3302001" y="642407"/>
            <a:ext cx="5587999" cy="5588633"/>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srgbClr val="666E7E"/>
              </a:solidFill>
            </a:endParaRPr>
          </a:p>
        </p:txBody>
      </p:sp>
      <p:pic>
        <p:nvPicPr>
          <p:cNvPr id="8" name="Picture 7">
            <a:extLst>
              <a:ext uri="{FF2B5EF4-FFF2-40B4-BE49-F238E27FC236}">
                <a16:creationId xmlns:a16="http://schemas.microsoft.com/office/drawing/2014/main" id="{20EE231F-7CBD-4DC1-8231-0BD7C30529F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35912" y="262099"/>
            <a:ext cx="917497" cy="1180324"/>
          </a:xfrm>
          <a:prstGeom prst="rect">
            <a:avLst/>
          </a:prstGeom>
        </p:spPr>
      </p:pic>
    </p:spTree>
    <p:extLst>
      <p:ext uri="{BB962C8B-B14F-4D97-AF65-F5344CB8AC3E}">
        <p14:creationId xmlns:p14="http://schemas.microsoft.com/office/powerpoint/2010/main" val="167655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Agenda Whit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3" name="Content Placeholder 2"/>
          <p:cNvSpPr>
            <a:spLocks noGrp="1"/>
          </p:cNvSpPr>
          <p:nvPr>
            <p:ph idx="1"/>
          </p:nvPr>
        </p:nvSpPr>
        <p:spPr/>
        <p:txBody>
          <a:bodyPr>
            <a:normAutofit/>
          </a:bodyPr>
          <a:lstStyle>
            <a:lvl1pPr>
              <a:defRPr sz="1600">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7" name="Rectangle 6">
            <a:extLst>
              <a:ext uri="{FF2B5EF4-FFF2-40B4-BE49-F238E27FC236}">
                <a16:creationId xmlns:a16="http://schemas.microsoft.com/office/drawing/2014/main" id="{64B31809-F23C-4D49-BE1D-E10BDEB92328}"/>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183721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Agenda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solidFill>
                  <a:schemeClr val="bg1"/>
                </a:solidFill>
              </a:defRPr>
            </a:lvl1pPr>
          </a:lstStyle>
          <a:p>
            <a:r>
              <a:rPr lang="it-IT"/>
              <a:t>Fare clic per modificare lo stile del titolo dello schema</a:t>
            </a:r>
            <a:endParaRPr lang="en-US"/>
          </a:p>
        </p:txBody>
      </p:sp>
      <p:sp>
        <p:nvSpPr>
          <p:cNvPr id="3" name="Content Placeholder 2"/>
          <p:cNvSpPr>
            <a:spLocks noGrp="1"/>
          </p:cNvSpPr>
          <p:nvPr>
            <p:ph idx="1"/>
          </p:nvPr>
        </p:nvSpPr>
        <p:spPr/>
        <p:txBody>
          <a:bodyPr>
            <a:normAutofit/>
          </a:bodyPr>
          <a:lstStyle>
            <a:lvl1pPr>
              <a:defRPr sz="1600">
                <a:solidFill>
                  <a:schemeClr val="bg1"/>
                </a:solidFill>
                <a:latin typeface="+mj-lt"/>
              </a:defRPr>
            </a:lvl1pPr>
            <a:lvl2pPr>
              <a:defRPr sz="1600">
                <a:solidFill>
                  <a:schemeClr val="bg1"/>
                </a:solidFill>
                <a:latin typeface="+mj-lt"/>
              </a:defRPr>
            </a:lvl2pPr>
            <a:lvl3pPr>
              <a:defRPr sz="1600">
                <a:solidFill>
                  <a:schemeClr val="bg1"/>
                </a:solidFill>
                <a:latin typeface="+mj-lt"/>
              </a:defRPr>
            </a:lvl3pPr>
            <a:lvl4pPr>
              <a:defRPr sz="1600">
                <a:solidFill>
                  <a:schemeClr val="bg1"/>
                </a:solidFill>
                <a:latin typeface="+mj-lt"/>
              </a:defRPr>
            </a:lvl4pPr>
            <a:lvl5pPr>
              <a:defRPr sz="1600">
                <a:solidFill>
                  <a:schemeClr val="bg1"/>
                </a:solidFill>
                <a:latin typeface="+mj-lt"/>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lvl1pPr>
              <a:defRPr>
                <a:solidFill>
                  <a:schemeClr val="bg1"/>
                </a:solidFill>
              </a:defRPr>
            </a:lvl1pPr>
          </a:lstStyle>
          <a:p>
            <a:fld id="{DD5F9443-4AD9-49DD-9187-EE55715DBD76}" type="slidenum">
              <a:rPr lang="en-GB" smtClean="0"/>
              <a:pPr/>
              <a:t>‹N›</a:t>
            </a:fld>
            <a:endParaRPr lang="en-GB"/>
          </a:p>
        </p:txBody>
      </p:sp>
      <p:pic>
        <p:nvPicPr>
          <p:cNvPr id="12" name="Picture 11">
            <a:extLst>
              <a:ext uri="{FF2B5EF4-FFF2-40B4-BE49-F238E27FC236}">
                <a16:creationId xmlns:a16="http://schemas.microsoft.com/office/drawing/2014/main" id="{19B69F10-AE29-4687-AF08-EDB69C61A43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cxnSp>
        <p:nvCxnSpPr>
          <p:cNvPr id="13" name="Straight Connector 12">
            <a:extLst>
              <a:ext uri="{FF2B5EF4-FFF2-40B4-BE49-F238E27FC236}">
                <a16:creationId xmlns:a16="http://schemas.microsoft.com/office/drawing/2014/main" id="{49EAD0F7-9DEC-4642-B7AB-E41BE47B0376}"/>
              </a:ext>
            </a:extLst>
          </p:cNvPr>
          <p:cNvCxnSpPr>
            <a:cxnSpLocks/>
          </p:cNvCxnSpPr>
          <p:nvPr userDrawn="1"/>
        </p:nvCxnSpPr>
        <p:spPr>
          <a:xfrm>
            <a:off x="323550" y="870328"/>
            <a:ext cx="1123980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3D08D71-A3D5-47D8-9525-D30D7FF0196C}"/>
              </a:ext>
            </a:extLst>
          </p:cNvPr>
          <p:cNvSpPr/>
          <p:nvPr userDrawn="1"/>
        </p:nvSpPr>
        <p:spPr>
          <a:xfrm>
            <a:off x="11564938" y="723901"/>
            <a:ext cx="284400" cy="283369"/>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Franklin Gothic Demi" panose="020B0703020102020204" pitchFamily="34" charset="0"/>
            </a:endParaRPr>
          </a:p>
        </p:txBody>
      </p:sp>
      <p:sp>
        <p:nvSpPr>
          <p:cNvPr id="10" name="Rectangle 9">
            <a:extLst>
              <a:ext uri="{FF2B5EF4-FFF2-40B4-BE49-F238E27FC236}">
                <a16:creationId xmlns:a16="http://schemas.microsoft.com/office/drawing/2014/main" id="{E47D5177-D73B-475D-A019-A722B2B090CA}"/>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Tree>
    <p:extLst>
      <p:ext uri="{BB962C8B-B14F-4D97-AF65-F5344CB8AC3E}">
        <p14:creationId xmlns:p14="http://schemas.microsoft.com/office/powerpoint/2010/main" val="38270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ation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solidFill>
                  <a:schemeClr val="bg1"/>
                </a:solidFill>
              </a:defRPr>
            </a:lvl1pPr>
          </a:lstStyle>
          <a:p>
            <a:r>
              <a:rPr lang="it-IT"/>
              <a:t>Fare clic per modificare lo stile del titolo dello schema</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lvl1pPr>
              <a:defRPr>
                <a:solidFill>
                  <a:schemeClr val="bg1"/>
                </a:solidFill>
              </a:defRPr>
            </a:lvl1pPr>
          </a:lstStyle>
          <a:p>
            <a:fld id="{DD5F9443-4AD9-49DD-9187-EE55715DBD76}" type="slidenum">
              <a:rPr lang="en-GB" smtClean="0"/>
              <a:pPr/>
              <a:t>‹N›</a:t>
            </a:fld>
            <a:endParaRPr lang="en-GB"/>
          </a:p>
        </p:txBody>
      </p:sp>
      <p:pic>
        <p:nvPicPr>
          <p:cNvPr id="13" name="Picture 12">
            <a:extLst>
              <a:ext uri="{FF2B5EF4-FFF2-40B4-BE49-F238E27FC236}">
                <a16:creationId xmlns:a16="http://schemas.microsoft.com/office/drawing/2014/main" id="{154EFBF5-65A1-4E94-AFE3-995CAB44454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cxnSp>
        <p:nvCxnSpPr>
          <p:cNvPr id="14" name="Straight Connector 13">
            <a:extLst>
              <a:ext uri="{FF2B5EF4-FFF2-40B4-BE49-F238E27FC236}">
                <a16:creationId xmlns:a16="http://schemas.microsoft.com/office/drawing/2014/main" id="{C1D579C8-F55D-4148-BA3D-D3F7B1EE71DA}"/>
              </a:ext>
            </a:extLst>
          </p:cNvPr>
          <p:cNvCxnSpPr>
            <a:cxnSpLocks/>
          </p:cNvCxnSpPr>
          <p:nvPr userDrawn="1"/>
        </p:nvCxnSpPr>
        <p:spPr>
          <a:xfrm>
            <a:off x="323550" y="870328"/>
            <a:ext cx="1123980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750BD30-0749-453A-AFE8-6161DEFB8DD9}"/>
              </a:ext>
            </a:extLst>
          </p:cNvPr>
          <p:cNvSpPr/>
          <p:nvPr userDrawn="1"/>
        </p:nvSpPr>
        <p:spPr>
          <a:xfrm>
            <a:off x="11564938" y="723901"/>
            <a:ext cx="284400" cy="283369"/>
          </a:xfrm>
          <a:prstGeom prst="ellipse">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Franklin Gothic Demi" panose="020B0703020102020204" pitchFamily="34" charset="0"/>
            </a:endParaRPr>
          </a:p>
        </p:txBody>
      </p:sp>
      <p:sp>
        <p:nvSpPr>
          <p:cNvPr id="17" name="Text Placeholder 13">
            <a:extLst>
              <a:ext uri="{FF2B5EF4-FFF2-40B4-BE49-F238E27FC236}">
                <a16:creationId xmlns:a16="http://schemas.microsoft.com/office/drawing/2014/main" id="{A5C5AE4F-B657-4806-B9B0-5B997AB366A9}"/>
              </a:ext>
            </a:extLst>
          </p:cNvPr>
          <p:cNvSpPr>
            <a:spLocks noGrp="1"/>
          </p:cNvSpPr>
          <p:nvPr>
            <p:ph type="body" sz="quarter" idx="13"/>
          </p:nvPr>
        </p:nvSpPr>
        <p:spPr>
          <a:xfrm>
            <a:off x="4229101" y="1674563"/>
            <a:ext cx="3721100" cy="4078537"/>
          </a:xfrm>
        </p:spPr>
        <p:txBody>
          <a:bodyPr anchor="ctr"/>
          <a:lstStyle>
            <a:lvl1pPr marL="0" indent="0" algn="ctr">
              <a:spcBef>
                <a:spcPts val="0"/>
              </a:spcBef>
              <a:buNone/>
              <a:defRPr sz="3200">
                <a:solidFill>
                  <a:schemeClr val="bg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it-IT"/>
              <a:t>Fare clic per modificare gli stili del testo dello schema</a:t>
            </a:r>
          </a:p>
          <a:p>
            <a:pPr lvl="1"/>
            <a:r>
              <a:rPr lang="it-IT"/>
              <a:t>Secondo livello</a:t>
            </a:r>
          </a:p>
          <a:p>
            <a:pPr lvl="2"/>
            <a:r>
              <a:rPr lang="it-IT"/>
              <a:t>Terzo livello</a:t>
            </a:r>
          </a:p>
        </p:txBody>
      </p:sp>
      <p:sp>
        <p:nvSpPr>
          <p:cNvPr id="18" name="Circle: Hollow 17">
            <a:extLst>
              <a:ext uri="{FF2B5EF4-FFF2-40B4-BE49-F238E27FC236}">
                <a16:creationId xmlns:a16="http://schemas.microsoft.com/office/drawing/2014/main" id="{9B75D49F-1363-458D-848B-039608273C99}"/>
              </a:ext>
            </a:extLst>
          </p:cNvPr>
          <p:cNvSpPr/>
          <p:nvPr userDrawn="1"/>
        </p:nvSpPr>
        <p:spPr>
          <a:xfrm>
            <a:off x="3437940" y="1104899"/>
            <a:ext cx="5316121" cy="5316725"/>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1" name="Rectangle 10">
            <a:extLst>
              <a:ext uri="{FF2B5EF4-FFF2-40B4-BE49-F238E27FC236}">
                <a16:creationId xmlns:a16="http://schemas.microsoft.com/office/drawing/2014/main" id="{E57C33F8-0C2E-4370-A351-50E8D3B718A8}"/>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Tree>
    <p:extLst>
      <p:ext uri="{BB962C8B-B14F-4D97-AF65-F5344CB8AC3E}">
        <p14:creationId xmlns:p14="http://schemas.microsoft.com/office/powerpoint/2010/main" val="33208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ation White 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8" name="Text Placeholder 13">
            <a:extLst>
              <a:ext uri="{FF2B5EF4-FFF2-40B4-BE49-F238E27FC236}">
                <a16:creationId xmlns:a16="http://schemas.microsoft.com/office/drawing/2014/main" id="{D3C159C8-BA75-4080-BFEE-884B6AB1C6B9}"/>
              </a:ext>
            </a:extLst>
          </p:cNvPr>
          <p:cNvSpPr>
            <a:spLocks noGrp="1"/>
          </p:cNvSpPr>
          <p:nvPr>
            <p:ph type="body" sz="quarter" idx="13"/>
          </p:nvPr>
        </p:nvSpPr>
        <p:spPr>
          <a:xfrm>
            <a:off x="4229101" y="1674563"/>
            <a:ext cx="3721100" cy="4078537"/>
          </a:xfrm>
        </p:spPr>
        <p:txBody>
          <a:bodyPr anchor="ctr"/>
          <a:lstStyle>
            <a:lvl1pPr marL="0" indent="0" algn="ctr">
              <a:spcBef>
                <a:spcPts val="0"/>
              </a:spcBef>
              <a:buNone/>
              <a:defRPr sz="3200">
                <a:solidFill>
                  <a:schemeClr val="tx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tx1"/>
                </a:solidFill>
                <a:latin typeface="+mj-lt"/>
              </a:defRPr>
            </a:lvl3pPr>
            <a:lvl4pPr marL="1074737" indent="0">
              <a:buNone/>
              <a:defRPr/>
            </a:lvl4pPr>
            <a:lvl5pPr marL="1431925" indent="0">
              <a:buNone/>
              <a:defRPr/>
            </a:lvl5pPr>
          </a:lstStyle>
          <a:p>
            <a:pPr lvl="0"/>
            <a:r>
              <a:rPr lang="it-IT"/>
              <a:t>Fare clic per modificare gli stili del testo dello schema</a:t>
            </a:r>
          </a:p>
          <a:p>
            <a:pPr lvl="1"/>
            <a:r>
              <a:rPr lang="it-IT"/>
              <a:t>Secondo livello</a:t>
            </a:r>
          </a:p>
          <a:p>
            <a:pPr lvl="2"/>
            <a:r>
              <a:rPr lang="it-IT"/>
              <a:t>Terzo livello</a:t>
            </a:r>
          </a:p>
        </p:txBody>
      </p:sp>
      <p:sp>
        <p:nvSpPr>
          <p:cNvPr id="10" name="Circle: Hollow 9">
            <a:extLst>
              <a:ext uri="{FF2B5EF4-FFF2-40B4-BE49-F238E27FC236}">
                <a16:creationId xmlns:a16="http://schemas.microsoft.com/office/drawing/2014/main" id="{5466C117-A056-499D-AFB1-11D354EEF858}"/>
              </a:ext>
            </a:extLst>
          </p:cNvPr>
          <p:cNvSpPr/>
          <p:nvPr userDrawn="1"/>
        </p:nvSpPr>
        <p:spPr>
          <a:xfrm>
            <a:off x="3437940" y="1104899"/>
            <a:ext cx="5316121" cy="5316725"/>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9" name="Rectangle 8">
            <a:extLst>
              <a:ext uri="{FF2B5EF4-FFF2-40B4-BE49-F238E27FC236}">
                <a16:creationId xmlns:a16="http://schemas.microsoft.com/office/drawing/2014/main" id="{401DCEE0-BB0A-49C6-A6E5-37530AC0B3A8}"/>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99476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ation White 2">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7" name="Circle: Hollow 6">
            <a:extLst>
              <a:ext uri="{FF2B5EF4-FFF2-40B4-BE49-F238E27FC236}">
                <a16:creationId xmlns:a16="http://schemas.microsoft.com/office/drawing/2014/main" id="{65604681-6C1F-4E6E-9DEA-267A8234AC79}"/>
              </a:ext>
            </a:extLst>
          </p:cNvPr>
          <p:cNvSpPr/>
          <p:nvPr userDrawn="1"/>
        </p:nvSpPr>
        <p:spPr>
          <a:xfrm>
            <a:off x="2184215" y="1630391"/>
            <a:ext cx="3708000" cy="3708000"/>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8" name="Text Placeholder 13">
            <a:extLst>
              <a:ext uri="{FF2B5EF4-FFF2-40B4-BE49-F238E27FC236}">
                <a16:creationId xmlns:a16="http://schemas.microsoft.com/office/drawing/2014/main" id="{D3C159C8-BA75-4080-BFEE-884B6AB1C6B9}"/>
              </a:ext>
            </a:extLst>
          </p:cNvPr>
          <p:cNvSpPr>
            <a:spLocks noGrp="1"/>
          </p:cNvSpPr>
          <p:nvPr>
            <p:ph type="body" sz="quarter" idx="13"/>
          </p:nvPr>
        </p:nvSpPr>
        <p:spPr>
          <a:xfrm>
            <a:off x="2573470" y="2049137"/>
            <a:ext cx="2897437" cy="2809302"/>
          </a:xfrm>
        </p:spPr>
        <p:txBody>
          <a:bodyPr anchor="ctr"/>
          <a:lstStyle>
            <a:lvl1pPr marL="0" indent="0" algn="ctr">
              <a:spcBef>
                <a:spcPts val="0"/>
              </a:spcBef>
              <a:buNone/>
              <a:defRPr sz="1400">
                <a:solidFill>
                  <a:schemeClr val="tx1"/>
                </a:solidFill>
                <a:latin typeface="+mj-lt"/>
              </a:defRPr>
            </a:lvl1pPr>
            <a:lvl2pPr marL="0" indent="0" algn="ctr">
              <a:buNone/>
              <a:defRPr sz="1000">
                <a:solidFill>
                  <a:schemeClr val="accent1"/>
                </a:solidFill>
                <a:latin typeface="+mj-lt"/>
              </a:defRPr>
            </a:lvl2pPr>
            <a:lvl3pPr marL="0" indent="0" algn="ctr">
              <a:spcBef>
                <a:spcPts val="0"/>
              </a:spcBef>
              <a:buNone/>
              <a:defRPr sz="1000">
                <a:solidFill>
                  <a:schemeClr val="tx1"/>
                </a:solidFill>
                <a:latin typeface="+mj-lt"/>
              </a:defRPr>
            </a:lvl3pPr>
            <a:lvl4pPr marL="1074737" indent="0">
              <a:buNone/>
              <a:defRPr/>
            </a:lvl4pPr>
            <a:lvl5pPr marL="1431925" indent="0">
              <a:buNone/>
              <a:defRPr/>
            </a:lvl5pPr>
          </a:lstStyle>
          <a:p>
            <a:pPr lvl="0"/>
            <a:r>
              <a:rPr lang="it-IT"/>
              <a:t>Fare clic per modificare gli stili del testo dello schema</a:t>
            </a:r>
          </a:p>
          <a:p>
            <a:pPr lvl="1"/>
            <a:r>
              <a:rPr lang="it-IT"/>
              <a:t>Secondo livello</a:t>
            </a:r>
          </a:p>
          <a:p>
            <a:pPr lvl="2"/>
            <a:r>
              <a:rPr lang="it-IT"/>
              <a:t>Terzo livello</a:t>
            </a:r>
          </a:p>
        </p:txBody>
      </p:sp>
      <p:sp>
        <p:nvSpPr>
          <p:cNvPr id="10" name="Circle: Hollow 9">
            <a:extLst>
              <a:ext uri="{FF2B5EF4-FFF2-40B4-BE49-F238E27FC236}">
                <a16:creationId xmlns:a16="http://schemas.microsoft.com/office/drawing/2014/main" id="{59406DFD-C4CA-4F44-871A-640F190A35FB}"/>
              </a:ext>
            </a:extLst>
          </p:cNvPr>
          <p:cNvSpPr/>
          <p:nvPr userDrawn="1"/>
        </p:nvSpPr>
        <p:spPr>
          <a:xfrm>
            <a:off x="6098244" y="1630391"/>
            <a:ext cx="3708000" cy="3708000"/>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1" name="Text Placeholder 13">
            <a:extLst>
              <a:ext uri="{FF2B5EF4-FFF2-40B4-BE49-F238E27FC236}">
                <a16:creationId xmlns:a16="http://schemas.microsoft.com/office/drawing/2014/main" id="{DC50E7AD-A2F0-440C-A83E-DC335172D06D}"/>
              </a:ext>
            </a:extLst>
          </p:cNvPr>
          <p:cNvSpPr>
            <a:spLocks noGrp="1"/>
          </p:cNvSpPr>
          <p:nvPr>
            <p:ph type="body" sz="quarter" idx="14"/>
          </p:nvPr>
        </p:nvSpPr>
        <p:spPr>
          <a:xfrm>
            <a:off x="6484459" y="2049137"/>
            <a:ext cx="2919470" cy="2809302"/>
          </a:xfrm>
        </p:spPr>
        <p:txBody>
          <a:bodyPr anchor="ctr"/>
          <a:lstStyle>
            <a:lvl1pPr marL="0" indent="0" algn="ctr">
              <a:spcBef>
                <a:spcPts val="0"/>
              </a:spcBef>
              <a:buNone/>
              <a:defRPr sz="1400">
                <a:solidFill>
                  <a:schemeClr val="tx1"/>
                </a:solidFill>
                <a:latin typeface="+mj-lt"/>
              </a:defRPr>
            </a:lvl1pPr>
            <a:lvl2pPr marL="0" indent="0" algn="ctr">
              <a:buNone/>
              <a:defRPr sz="1000">
                <a:solidFill>
                  <a:schemeClr val="accent1"/>
                </a:solidFill>
                <a:latin typeface="+mj-lt"/>
              </a:defRPr>
            </a:lvl2pPr>
            <a:lvl3pPr marL="0" indent="0" algn="ctr">
              <a:spcBef>
                <a:spcPts val="0"/>
              </a:spcBef>
              <a:buNone/>
              <a:defRPr sz="1000">
                <a:solidFill>
                  <a:schemeClr val="tx1"/>
                </a:solidFill>
                <a:latin typeface="+mj-lt"/>
              </a:defRPr>
            </a:lvl3pPr>
            <a:lvl4pPr marL="1074737" indent="0">
              <a:buNone/>
              <a:defRPr/>
            </a:lvl4pPr>
            <a:lvl5pPr marL="1431925" indent="0">
              <a:buNone/>
              <a:defRPr/>
            </a:lvl5pPr>
          </a:lstStyle>
          <a:p>
            <a:pPr lvl="0"/>
            <a:r>
              <a:rPr lang="it-IT"/>
              <a:t>Fare clic per modificare gli stili del testo dello schema</a:t>
            </a:r>
          </a:p>
          <a:p>
            <a:pPr lvl="1"/>
            <a:r>
              <a:rPr lang="it-IT"/>
              <a:t>Secondo livello</a:t>
            </a:r>
          </a:p>
          <a:p>
            <a:pPr lvl="2"/>
            <a:r>
              <a:rPr lang="it-IT"/>
              <a:t>Terzo livello</a:t>
            </a:r>
          </a:p>
        </p:txBody>
      </p:sp>
      <p:sp>
        <p:nvSpPr>
          <p:cNvPr id="14" name="Rectangle 13">
            <a:extLst>
              <a:ext uri="{FF2B5EF4-FFF2-40B4-BE49-F238E27FC236}">
                <a16:creationId xmlns:a16="http://schemas.microsoft.com/office/drawing/2014/main" id="{C8748EE4-3A6A-4249-841E-3D905487F0A7}"/>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148836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ation White 3">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7" name="Circle: Hollow 6">
            <a:extLst>
              <a:ext uri="{FF2B5EF4-FFF2-40B4-BE49-F238E27FC236}">
                <a16:creationId xmlns:a16="http://schemas.microsoft.com/office/drawing/2014/main" id="{65604681-6C1F-4E6E-9DEA-267A8234AC79}"/>
              </a:ext>
            </a:extLst>
          </p:cNvPr>
          <p:cNvSpPr/>
          <p:nvPr userDrawn="1"/>
        </p:nvSpPr>
        <p:spPr>
          <a:xfrm>
            <a:off x="326840" y="1630391"/>
            <a:ext cx="3708000" cy="3708000"/>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8" name="Text Placeholder 13">
            <a:extLst>
              <a:ext uri="{FF2B5EF4-FFF2-40B4-BE49-F238E27FC236}">
                <a16:creationId xmlns:a16="http://schemas.microsoft.com/office/drawing/2014/main" id="{D3C159C8-BA75-4080-BFEE-884B6AB1C6B9}"/>
              </a:ext>
            </a:extLst>
          </p:cNvPr>
          <p:cNvSpPr>
            <a:spLocks noGrp="1"/>
          </p:cNvSpPr>
          <p:nvPr>
            <p:ph type="body" sz="quarter" idx="13"/>
          </p:nvPr>
        </p:nvSpPr>
        <p:spPr>
          <a:xfrm>
            <a:off x="716095" y="2049137"/>
            <a:ext cx="2897437" cy="2809302"/>
          </a:xfrm>
        </p:spPr>
        <p:txBody>
          <a:bodyPr anchor="ctr"/>
          <a:lstStyle>
            <a:lvl1pPr marL="0" indent="0" algn="ctr">
              <a:spcBef>
                <a:spcPts val="0"/>
              </a:spcBef>
              <a:buNone/>
              <a:defRPr sz="1400">
                <a:solidFill>
                  <a:schemeClr val="tx1"/>
                </a:solidFill>
                <a:latin typeface="+mj-lt"/>
              </a:defRPr>
            </a:lvl1pPr>
            <a:lvl2pPr marL="0" indent="0" algn="ctr">
              <a:buNone/>
              <a:defRPr sz="1000">
                <a:solidFill>
                  <a:schemeClr val="accent1"/>
                </a:solidFill>
                <a:latin typeface="+mj-lt"/>
              </a:defRPr>
            </a:lvl2pPr>
            <a:lvl3pPr marL="0" indent="0" algn="ctr">
              <a:spcBef>
                <a:spcPts val="0"/>
              </a:spcBef>
              <a:buNone/>
              <a:defRPr sz="1000">
                <a:solidFill>
                  <a:schemeClr val="tx1"/>
                </a:solidFill>
                <a:latin typeface="+mj-lt"/>
              </a:defRPr>
            </a:lvl3pPr>
            <a:lvl4pPr marL="1074737" indent="0">
              <a:buNone/>
              <a:defRPr/>
            </a:lvl4pPr>
            <a:lvl5pPr marL="1431925" indent="0">
              <a:buNone/>
              <a:defRPr/>
            </a:lvl5pPr>
          </a:lstStyle>
          <a:p>
            <a:pPr lvl="0"/>
            <a:r>
              <a:rPr lang="it-IT"/>
              <a:t>Fare clic per modificare gli stili del testo dello schema</a:t>
            </a:r>
          </a:p>
          <a:p>
            <a:pPr lvl="1"/>
            <a:r>
              <a:rPr lang="it-IT"/>
              <a:t>Secondo livello</a:t>
            </a:r>
          </a:p>
          <a:p>
            <a:pPr lvl="2"/>
            <a:r>
              <a:rPr lang="it-IT"/>
              <a:t>Terzo livello</a:t>
            </a:r>
          </a:p>
        </p:txBody>
      </p:sp>
      <p:sp>
        <p:nvSpPr>
          <p:cNvPr id="10" name="Circle: Hollow 9">
            <a:extLst>
              <a:ext uri="{FF2B5EF4-FFF2-40B4-BE49-F238E27FC236}">
                <a16:creationId xmlns:a16="http://schemas.microsoft.com/office/drawing/2014/main" id="{59406DFD-C4CA-4F44-871A-640F190A35FB}"/>
              </a:ext>
            </a:extLst>
          </p:cNvPr>
          <p:cNvSpPr/>
          <p:nvPr userDrawn="1"/>
        </p:nvSpPr>
        <p:spPr>
          <a:xfrm>
            <a:off x="4240869" y="1630391"/>
            <a:ext cx="3708000" cy="3708000"/>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1" name="Text Placeholder 13">
            <a:extLst>
              <a:ext uri="{FF2B5EF4-FFF2-40B4-BE49-F238E27FC236}">
                <a16:creationId xmlns:a16="http://schemas.microsoft.com/office/drawing/2014/main" id="{DC50E7AD-A2F0-440C-A83E-DC335172D06D}"/>
              </a:ext>
            </a:extLst>
          </p:cNvPr>
          <p:cNvSpPr>
            <a:spLocks noGrp="1"/>
          </p:cNvSpPr>
          <p:nvPr>
            <p:ph type="body" sz="quarter" idx="14"/>
          </p:nvPr>
        </p:nvSpPr>
        <p:spPr>
          <a:xfrm>
            <a:off x="4627084" y="2049137"/>
            <a:ext cx="2919470" cy="2809302"/>
          </a:xfrm>
        </p:spPr>
        <p:txBody>
          <a:bodyPr anchor="ctr"/>
          <a:lstStyle>
            <a:lvl1pPr marL="0" indent="0" algn="ctr">
              <a:spcBef>
                <a:spcPts val="0"/>
              </a:spcBef>
              <a:buNone/>
              <a:defRPr sz="1400">
                <a:solidFill>
                  <a:schemeClr val="tx1"/>
                </a:solidFill>
                <a:latin typeface="+mj-lt"/>
              </a:defRPr>
            </a:lvl1pPr>
            <a:lvl2pPr marL="0" indent="0" algn="ctr">
              <a:buNone/>
              <a:defRPr sz="1000">
                <a:solidFill>
                  <a:schemeClr val="accent1"/>
                </a:solidFill>
                <a:latin typeface="+mj-lt"/>
              </a:defRPr>
            </a:lvl2pPr>
            <a:lvl3pPr marL="0" indent="0" algn="ctr">
              <a:spcBef>
                <a:spcPts val="0"/>
              </a:spcBef>
              <a:buNone/>
              <a:defRPr sz="1000">
                <a:solidFill>
                  <a:schemeClr val="tx1"/>
                </a:solidFill>
                <a:latin typeface="+mj-lt"/>
              </a:defRPr>
            </a:lvl3pPr>
            <a:lvl4pPr marL="1074737" indent="0">
              <a:buNone/>
              <a:defRPr/>
            </a:lvl4pPr>
            <a:lvl5pPr marL="1431925" indent="0">
              <a:buNone/>
              <a:defRPr/>
            </a:lvl5pPr>
          </a:lstStyle>
          <a:p>
            <a:pPr lvl="0"/>
            <a:r>
              <a:rPr lang="it-IT"/>
              <a:t>Fare clic per modificare gli stili del testo dello schema</a:t>
            </a:r>
          </a:p>
          <a:p>
            <a:pPr lvl="1"/>
            <a:r>
              <a:rPr lang="it-IT"/>
              <a:t>Secondo livello</a:t>
            </a:r>
          </a:p>
          <a:p>
            <a:pPr lvl="2"/>
            <a:r>
              <a:rPr lang="it-IT"/>
              <a:t>Terzo livello</a:t>
            </a:r>
          </a:p>
        </p:txBody>
      </p:sp>
      <p:sp>
        <p:nvSpPr>
          <p:cNvPr id="12" name="Circle: Hollow 11">
            <a:extLst>
              <a:ext uri="{FF2B5EF4-FFF2-40B4-BE49-F238E27FC236}">
                <a16:creationId xmlns:a16="http://schemas.microsoft.com/office/drawing/2014/main" id="{121382A7-B6BF-4BCA-BE7D-5E04E2C3E48A}"/>
              </a:ext>
            </a:extLst>
          </p:cNvPr>
          <p:cNvSpPr/>
          <p:nvPr userDrawn="1"/>
        </p:nvSpPr>
        <p:spPr>
          <a:xfrm>
            <a:off x="8154898" y="1630391"/>
            <a:ext cx="3708000" cy="3708000"/>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3" name="Text Placeholder 13">
            <a:extLst>
              <a:ext uri="{FF2B5EF4-FFF2-40B4-BE49-F238E27FC236}">
                <a16:creationId xmlns:a16="http://schemas.microsoft.com/office/drawing/2014/main" id="{FDBEACD8-F5D8-40B2-9363-925470415380}"/>
              </a:ext>
            </a:extLst>
          </p:cNvPr>
          <p:cNvSpPr>
            <a:spLocks noGrp="1"/>
          </p:cNvSpPr>
          <p:nvPr>
            <p:ph type="body" sz="quarter" idx="15"/>
          </p:nvPr>
        </p:nvSpPr>
        <p:spPr>
          <a:xfrm>
            <a:off x="8549935" y="2049137"/>
            <a:ext cx="2898995" cy="2809302"/>
          </a:xfrm>
        </p:spPr>
        <p:txBody>
          <a:bodyPr anchor="ctr"/>
          <a:lstStyle>
            <a:lvl1pPr marL="0" indent="0" algn="ctr">
              <a:spcBef>
                <a:spcPts val="0"/>
              </a:spcBef>
              <a:buNone/>
              <a:defRPr sz="1400">
                <a:solidFill>
                  <a:schemeClr val="tx1"/>
                </a:solidFill>
                <a:latin typeface="+mj-lt"/>
              </a:defRPr>
            </a:lvl1pPr>
            <a:lvl2pPr marL="0" indent="0" algn="ctr">
              <a:buNone/>
              <a:defRPr sz="1000">
                <a:solidFill>
                  <a:schemeClr val="accent1"/>
                </a:solidFill>
                <a:latin typeface="+mj-lt"/>
              </a:defRPr>
            </a:lvl2pPr>
            <a:lvl3pPr marL="0" indent="0" algn="ctr">
              <a:spcBef>
                <a:spcPts val="0"/>
              </a:spcBef>
              <a:buNone/>
              <a:defRPr sz="1000">
                <a:solidFill>
                  <a:schemeClr val="tx1"/>
                </a:solidFill>
                <a:latin typeface="+mj-lt"/>
              </a:defRPr>
            </a:lvl3pPr>
            <a:lvl4pPr marL="1074737" indent="0">
              <a:buNone/>
              <a:defRPr/>
            </a:lvl4pPr>
            <a:lvl5pPr marL="1431925" indent="0">
              <a:buNone/>
              <a:defRPr/>
            </a:lvl5pPr>
          </a:lstStyle>
          <a:p>
            <a:pPr lvl="0"/>
            <a:r>
              <a:rPr lang="it-IT"/>
              <a:t>Fare clic per modificare gli stili del testo dello schema</a:t>
            </a:r>
          </a:p>
          <a:p>
            <a:pPr lvl="1"/>
            <a:r>
              <a:rPr lang="it-IT"/>
              <a:t>Secondo livello</a:t>
            </a:r>
          </a:p>
          <a:p>
            <a:pPr lvl="2"/>
            <a:r>
              <a:rPr lang="it-IT"/>
              <a:t>Terzo livello</a:t>
            </a:r>
          </a:p>
        </p:txBody>
      </p:sp>
      <p:sp>
        <p:nvSpPr>
          <p:cNvPr id="14" name="Rectangle 13">
            <a:extLst>
              <a:ext uri="{FF2B5EF4-FFF2-40B4-BE49-F238E27FC236}">
                <a16:creationId xmlns:a16="http://schemas.microsoft.com/office/drawing/2014/main" id="{C8748EE4-3A6A-4249-841E-3D905487F0A7}"/>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28875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1">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F9531-5735-4D9A-AF02-A100F06A15C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11" name="Text Placeholder 13">
            <a:extLst>
              <a:ext uri="{FF2B5EF4-FFF2-40B4-BE49-F238E27FC236}">
                <a16:creationId xmlns:a16="http://schemas.microsoft.com/office/drawing/2014/main" id="{AAC2AB96-016D-447D-9A80-F5AD9E6C7455}"/>
              </a:ext>
            </a:extLst>
          </p:cNvPr>
          <p:cNvSpPr>
            <a:spLocks noGrp="1"/>
          </p:cNvSpPr>
          <p:nvPr>
            <p:ph type="body" sz="quarter" idx="13"/>
          </p:nvPr>
        </p:nvSpPr>
        <p:spPr>
          <a:xfrm>
            <a:off x="4038600" y="1085851"/>
            <a:ext cx="4098925" cy="4667250"/>
          </a:xfrm>
        </p:spPr>
        <p:txBody>
          <a:bodyPr anchor="ctr">
            <a:normAutofit/>
          </a:bodyPr>
          <a:lstStyle>
            <a:lvl1pPr marL="0" indent="0" algn="ctr">
              <a:spcBef>
                <a:spcPts val="0"/>
              </a:spcBef>
              <a:buNone/>
              <a:defRPr sz="3600">
                <a:solidFill>
                  <a:schemeClr val="bg1"/>
                </a:solidFill>
                <a:latin typeface="+mj-lt"/>
              </a:defRPr>
            </a:lvl1pPr>
            <a:lvl2pPr marL="0" indent="0" algn="ctr">
              <a:buNone/>
              <a:defRPr sz="1600">
                <a:solidFill>
                  <a:schemeClr val="accent1"/>
                </a:solidFill>
                <a:latin typeface="+mj-lt"/>
              </a:defRPr>
            </a:lvl2pPr>
            <a:lvl3pPr marL="0" indent="0" algn="ctr">
              <a:spcBef>
                <a:spcPts val="0"/>
              </a:spcBef>
              <a:buNone/>
              <a:defRPr sz="1600">
                <a:solidFill>
                  <a:schemeClr val="bg1"/>
                </a:solidFill>
                <a:latin typeface="+mj-lt"/>
              </a:defRPr>
            </a:lvl3pPr>
            <a:lvl4pPr marL="1074737" indent="0">
              <a:buNone/>
              <a:defRPr/>
            </a:lvl4pPr>
            <a:lvl5pPr marL="1431925" indent="0">
              <a:buNone/>
              <a:defRPr/>
            </a:lvl5pPr>
          </a:lstStyle>
          <a:p>
            <a:pPr lvl="0"/>
            <a:r>
              <a:rPr lang="it-IT"/>
              <a:t>Fare clic per modificare gli stili del testo dello schema</a:t>
            </a:r>
          </a:p>
        </p:txBody>
      </p:sp>
      <p:sp>
        <p:nvSpPr>
          <p:cNvPr id="13" name="Circle: Hollow 12">
            <a:extLst>
              <a:ext uri="{FF2B5EF4-FFF2-40B4-BE49-F238E27FC236}">
                <a16:creationId xmlns:a16="http://schemas.microsoft.com/office/drawing/2014/main" id="{F213FE4C-B8B5-4731-A9DC-6825855541A6}"/>
              </a:ext>
            </a:extLst>
          </p:cNvPr>
          <p:cNvSpPr/>
          <p:nvPr userDrawn="1"/>
        </p:nvSpPr>
        <p:spPr>
          <a:xfrm>
            <a:off x="3302001" y="642407"/>
            <a:ext cx="5587999" cy="5588633"/>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
        <p:nvSpPr>
          <p:cNvPr id="12" name="Rectangle 11">
            <a:extLst>
              <a:ext uri="{FF2B5EF4-FFF2-40B4-BE49-F238E27FC236}">
                <a16:creationId xmlns:a16="http://schemas.microsoft.com/office/drawing/2014/main" id="{71217196-E892-4FFD-8DD8-8411E44C5262}"/>
              </a:ext>
            </a:extLst>
          </p:cNvPr>
          <p:cNvSpPr/>
          <p:nvPr userDrawn="1"/>
        </p:nvSpPr>
        <p:spPr>
          <a:xfrm>
            <a:off x="0" y="0"/>
            <a:ext cx="12192000" cy="6858000"/>
          </a:xfrm>
          <a:prstGeom prst="rect">
            <a:avLst/>
          </a:prstGeom>
          <a:gradFill flip="none" rotWithShape="1">
            <a:gsLst>
              <a:gs pos="29000">
                <a:schemeClr val="accent5">
                  <a:alpha val="23000"/>
                </a:schemeClr>
              </a:gs>
              <a:gs pos="100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4" name="Picture 13">
            <a:extLst>
              <a:ext uri="{FF2B5EF4-FFF2-40B4-BE49-F238E27FC236}">
                <a16:creationId xmlns:a16="http://schemas.microsoft.com/office/drawing/2014/main" id="{0C11376F-048A-411A-AFA2-A18AD4F163C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549147" y="6481240"/>
            <a:ext cx="319003" cy="316800"/>
          </a:xfrm>
          <a:prstGeom prst="rect">
            <a:avLst/>
          </a:prstGeom>
        </p:spPr>
      </p:pic>
      <p:sp>
        <p:nvSpPr>
          <p:cNvPr id="7" name="Rectangle 6">
            <a:extLst>
              <a:ext uri="{FF2B5EF4-FFF2-40B4-BE49-F238E27FC236}">
                <a16:creationId xmlns:a16="http://schemas.microsoft.com/office/drawing/2014/main" id="{794DADD8-D787-4906-851C-D7DD61AFB3B4}"/>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Tree>
    <p:extLst>
      <p:ext uri="{BB962C8B-B14F-4D97-AF65-F5344CB8AC3E}">
        <p14:creationId xmlns:p14="http://schemas.microsoft.com/office/powerpoint/2010/main" val="364314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it-IT"/>
              <a:t>Fare clic per modificare lo stile del titolo dello schema</a:t>
            </a:r>
            <a:endParaRPr lang="en-US"/>
          </a:p>
        </p:txBody>
      </p:sp>
      <p:sp>
        <p:nvSpPr>
          <p:cNvPr id="5" name="Slide Number Placeholder 4"/>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t>‹N›</a:t>
            </a:fld>
            <a:endParaRPr lang="en-GB"/>
          </a:p>
        </p:txBody>
      </p:sp>
      <p:sp>
        <p:nvSpPr>
          <p:cNvPr id="6" name="Rectangle 5">
            <a:extLst>
              <a:ext uri="{FF2B5EF4-FFF2-40B4-BE49-F238E27FC236}">
                <a16:creationId xmlns:a16="http://schemas.microsoft.com/office/drawing/2014/main" id="{F7D64DB0-57B4-4C25-B4F1-8D1272E326F9}"/>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Tree>
    <p:extLst>
      <p:ext uri="{BB962C8B-B14F-4D97-AF65-F5344CB8AC3E}">
        <p14:creationId xmlns:p14="http://schemas.microsoft.com/office/powerpoint/2010/main" val="180241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80438" y="2333214"/>
            <a:ext cx="3431124" cy="1821871"/>
          </a:xfrm>
        </p:spPr>
        <p:txBody>
          <a:bodyPr anchor="ctr">
            <a:normAutofit/>
          </a:bodyPr>
          <a:lstStyle>
            <a:lvl1pPr algn="ctr">
              <a:defRPr sz="3600">
                <a:solidFill>
                  <a:schemeClr val="tx1"/>
                </a:solidFill>
              </a:defRPr>
            </a:lvl1pPr>
          </a:lstStyle>
          <a:p>
            <a:r>
              <a:rPr lang="it-IT"/>
              <a:t>Fare clic per modificare lo stile del titolo dello schema</a:t>
            </a:r>
            <a:endParaRPr lang="en-US"/>
          </a:p>
        </p:txBody>
      </p:sp>
      <p:sp>
        <p:nvSpPr>
          <p:cNvPr id="7" name="Circle: Hollow 6">
            <a:extLst>
              <a:ext uri="{FF2B5EF4-FFF2-40B4-BE49-F238E27FC236}">
                <a16:creationId xmlns:a16="http://schemas.microsoft.com/office/drawing/2014/main" id="{F7EB2181-F5B9-4E53-ABCE-891A30F3BAC9}"/>
              </a:ext>
            </a:extLst>
          </p:cNvPr>
          <p:cNvSpPr/>
          <p:nvPr userDrawn="1"/>
        </p:nvSpPr>
        <p:spPr>
          <a:xfrm>
            <a:off x="3757202" y="895367"/>
            <a:ext cx="4677596" cy="4678127"/>
          </a:xfrm>
          <a:prstGeom prst="donut">
            <a:avLst>
              <a:gd name="adj" fmla="val 1178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pic>
        <p:nvPicPr>
          <p:cNvPr id="8" name="Picture 7">
            <a:extLst>
              <a:ext uri="{FF2B5EF4-FFF2-40B4-BE49-F238E27FC236}">
                <a16:creationId xmlns:a16="http://schemas.microsoft.com/office/drawing/2014/main" id="{20EE231F-7CBD-4DC1-8231-0BD7C30529F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35912" y="262099"/>
            <a:ext cx="917497" cy="1180324"/>
          </a:xfrm>
          <a:prstGeom prst="rect">
            <a:avLst/>
          </a:prstGeom>
        </p:spPr>
      </p:pic>
      <p:sp>
        <p:nvSpPr>
          <p:cNvPr id="6" name="Rectangle 5">
            <a:extLst>
              <a:ext uri="{FF2B5EF4-FFF2-40B4-BE49-F238E27FC236}">
                <a16:creationId xmlns:a16="http://schemas.microsoft.com/office/drawing/2014/main" id="{578F0808-FCE8-4B9A-9035-929AF7CFB2E8}"/>
              </a:ext>
            </a:extLst>
          </p:cNvPr>
          <p:cNvSpPr/>
          <p:nvPr userDrawn="1"/>
        </p:nvSpPr>
        <p:spPr>
          <a:xfrm>
            <a:off x="-1" y="6642556"/>
            <a:ext cx="3120705" cy="215444"/>
          </a:xfrm>
          <a:prstGeom prst="rect">
            <a:avLst/>
          </a:prstGeom>
        </p:spPr>
        <p:txBody>
          <a:bodyPr wrap="square">
            <a:spAutoFit/>
          </a:bodyPr>
          <a:lstStyle/>
          <a:p>
            <a:r>
              <a:rPr lang="en-US" sz="800">
                <a:latin typeface="Franklin Gothic Book" panose="020B0503020102020204" pitchFamily="34" charset="0"/>
              </a:rPr>
              <a:t>CONFIDENTIAL - This Document is the exclusive property of </a:t>
            </a:r>
            <a:r>
              <a:rPr lang="en-US" sz="800" err="1">
                <a:latin typeface="Franklin Gothic Book" panose="020B0503020102020204" pitchFamily="34" charset="0"/>
              </a:rPr>
              <a:t>Ayming</a:t>
            </a:r>
            <a:r>
              <a:rPr lang="en-US" sz="800">
                <a:latin typeface="Franklin Gothic Book" panose="020B0503020102020204" pitchFamily="34" charset="0"/>
              </a:rPr>
              <a:t>.</a:t>
            </a:r>
            <a:endParaRPr lang="fr-FR" sz="800"/>
          </a:p>
        </p:txBody>
      </p:sp>
      <p:sp>
        <p:nvSpPr>
          <p:cNvPr id="9" name="TextBox 8">
            <a:extLst>
              <a:ext uri="{FF2B5EF4-FFF2-40B4-BE49-F238E27FC236}">
                <a16:creationId xmlns:a16="http://schemas.microsoft.com/office/drawing/2014/main" id="{6FAB583C-EEB8-4660-AEE8-CBF42CD85D3A}"/>
              </a:ext>
            </a:extLst>
          </p:cNvPr>
          <p:cNvSpPr txBox="1"/>
          <p:nvPr userDrawn="1"/>
        </p:nvSpPr>
        <p:spPr>
          <a:xfrm>
            <a:off x="2269892" y="6180891"/>
            <a:ext cx="7636339" cy="461665"/>
          </a:xfrm>
          <a:prstGeom prst="rect">
            <a:avLst/>
          </a:prstGeom>
          <a:noFill/>
        </p:spPr>
        <p:txBody>
          <a:bodyPr wrap="square">
            <a:spAutoFit/>
          </a:bodyPr>
          <a:lstStyle/>
          <a:p>
            <a:pPr algn="ctr"/>
            <a:r>
              <a:rPr lang="fr-FR" sz="1200">
                <a:solidFill>
                  <a:schemeClr val="tx1"/>
                </a:solidFill>
              </a:rPr>
              <a:t>T +33 141 495 237    contact@ayming.com     www.ayming.com</a:t>
            </a:r>
          </a:p>
          <a:p>
            <a:pPr algn="ctr"/>
            <a:r>
              <a:rPr lang="fr-FR" sz="1200" err="1">
                <a:solidFill>
                  <a:schemeClr val="tx1"/>
                </a:solidFill>
              </a:rPr>
              <a:t>Ayming</a:t>
            </a:r>
            <a:r>
              <a:rPr lang="fr-FR" sz="1200">
                <a:solidFill>
                  <a:schemeClr val="tx1"/>
                </a:solidFill>
              </a:rPr>
              <a:t> UK, 4 More London Riverside, London SE1 2AU</a:t>
            </a:r>
          </a:p>
        </p:txBody>
      </p:sp>
    </p:spTree>
    <p:extLst>
      <p:ext uri="{BB962C8B-B14F-4D97-AF65-F5344CB8AC3E}">
        <p14:creationId xmlns:p14="http://schemas.microsoft.com/office/powerpoint/2010/main" val="59621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29100" y="1535709"/>
            <a:ext cx="3721100" cy="3267591"/>
          </a:xfrm>
        </p:spPr>
        <p:txBody>
          <a:bodyPr anchor="ctr">
            <a:normAutofit/>
          </a:bodyPr>
          <a:lstStyle>
            <a:lvl1pPr algn="ctr">
              <a:defRPr sz="3600">
                <a:solidFill>
                  <a:schemeClr val="bg1"/>
                </a:solidFill>
              </a:defRPr>
            </a:lvl1pPr>
          </a:lstStyle>
          <a:p>
            <a:r>
              <a:rPr lang="it-IT"/>
              <a:t>Fare clic per modificare lo stile del titolo dello schema</a:t>
            </a:r>
            <a:endParaRPr lang="en-US"/>
          </a:p>
        </p:txBody>
      </p:sp>
      <p:sp>
        <p:nvSpPr>
          <p:cNvPr id="7" name="Circle: Hollow 6">
            <a:extLst>
              <a:ext uri="{FF2B5EF4-FFF2-40B4-BE49-F238E27FC236}">
                <a16:creationId xmlns:a16="http://schemas.microsoft.com/office/drawing/2014/main" id="{54715869-1EF7-4DEF-80D6-EB1350D05610}"/>
              </a:ext>
            </a:extLst>
          </p:cNvPr>
          <p:cNvSpPr/>
          <p:nvPr userDrawn="1"/>
        </p:nvSpPr>
        <p:spPr>
          <a:xfrm>
            <a:off x="3714541" y="827092"/>
            <a:ext cx="4762918" cy="4729650"/>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7">
            <a:extLst>
              <a:ext uri="{FF2B5EF4-FFF2-40B4-BE49-F238E27FC236}">
                <a16:creationId xmlns:a16="http://schemas.microsoft.com/office/drawing/2014/main" id="{68B3D239-CA09-43E5-A3C6-38BC24F689F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
        <p:nvSpPr>
          <p:cNvPr id="6" name="Rectangle 5">
            <a:extLst>
              <a:ext uri="{FF2B5EF4-FFF2-40B4-BE49-F238E27FC236}">
                <a16:creationId xmlns:a16="http://schemas.microsoft.com/office/drawing/2014/main" id="{1A26A3F0-D085-418D-B845-444B4ECA10D9}"/>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
        <p:nvSpPr>
          <p:cNvPr id="9" name="TextBox 8">
            <a:extLst>
              <a:ext uri="{FF2B5EF4-FFF2-40B4-BE49-F238E27FC236}">
                <a16:creationId xmlns:a16="http://schemas.microsoft.com/office/drawing/2014/main" id="{5E2CE6FF-6DBC-4326-A87B-DF03E043B4F9}"/>
              </a:ext>
            </a:extLst>
          </p:cNvPr>
          <p:cNvSpPr txBox="1"/>
          <p:nvPr userDrawn="1"/>
        </p:nvSpPr>
        <p:spPr>
          <a:xfrm>
            <a:off x="2271480" y="5945257"/>
            <a:ext cx="7636339" cy="461665"/>
          </a:xfrm>
          <a:prstGeom prst="rect">
            <a:avLst/>
          </a:prstGeom>
          <a:noFill/>
        </p:spPr>
        <p:txBody>
          <a:bodyPr wrap="square">
            <a:spAutoFit/>
          </a:bodyPr>
          <a:lstStyle/>
          <a:p>
            <a:pPr algn="ctr"/>
            <a:r>
              <a:rPr lang="fr-FR" sz="1200">
                <a:solidFill>
                  <a:schemeClr val="bg1"/>
                </a:solidFill>
              </a:rPr>
              <a:t>T +33 141 495 237    contact@ayming.com     www.ayming.com</a:t>
            </a:r>
          </a:p>
          <a:p>
            <a:pPr algn="ctr"/>
            <a:r>
              <a:rPr lang="fr-FR" sz="1200" err="1">
                <a:solidFill>
                  <a:schemeClr val="bg1"/>
                </a:solidFill>
              </a:rPr>
              <a:t>Ayming</a:t>
            </a:r>
            <a:r>
              <a:rPr lang="fr-FR" sz="1200">
                <a:solidFill>
                  <a:schemeClr val="bg1"/>
                </a:solidFill>
              </a:rPr>
              <a:t> UK, 4 More London Riverside, London SE1 2AU</a:t>
            </a:r>
          </a:p>
        </p:txBody>
      </p:sp>
    </p:spTree>
    <p:extLst>
      <p:ext uri="{BB962C8B-B14F-4D97-AF65-F5344CB8AC3E}">
        <p14:creationId xmlns:p14="http://schemas.microsoft.com/office/powerpoint/2010/main" val="41269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Tree>
    <p:extLst>
      <p:ext uri="{BB962C8B-B14F-4D97-AF65-F5344CB8AC3E}">
        <p14:creationId xmlns:p14="http://schemas.microsoft.com/office/powerpoint/2010/main" val="268160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DC603B-0AB5-46F4-85D1-C7BFCD1AF8C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229100" y="1535709"/>
            <a:ext cx="3721100" cy="3267591"/>
          </a:xfrm>
        </p:spPr>
        <p:txBody>
          <a:bodyPr anchor="ctr">
            <a:normAutofit/>
          </a:bodyPr>
          <a:lstStyle>
            <a:lvl1pPr algn="ctr">
              <a:defRPr sz="3600">
                <a:solidFill>
                  <a:schemeClr val="bg1"/>
                </a:solidFill>
              </a:defRPr>
            </a:lvl1pPr>
          </a:lstStyle>
          <a:p>
            <a:r>
              <a:rPr lang="it-IT"/>
              <a:t>Fare clic per modificare lo stile del titolo dello schema</a:t>
            </a:r>
            <a:endParaRPr lang="en-US"/>
          </a:p>
        </p:txBody>
      </p:sp>
      <p:sp>
        <p:nvSpPr>
          <p:cNvPr id="7" name="Circle: Hollow 6">
            <a:extLst>
              <a:ext uri="{FF2B5EF4-FFF2-40B4-BE49-F238E27FC236}">
                <a16:creationId xmlns:a16="http://schemas.microsoft.com/office/drawing/2014/main" id="{54715869-1EF7-4DEF-80D6-EB1350D05610}"/>
              </a:ext>
            </a:extLst>
          </p:cNvPr>
          <p:cNvSpPr/>
          <p:nvPr userDrawn="1"/>
        </p:nvSpPr>
        <p:spPr>
          <a:xfrm>
            <a:off x="3714541" y="827092"/>
            <a:ext cx="4762918" cy="4729650"/>
          </a:xfrm>
          <a:prstGeom prst="donut">
            <a:avLst>
              <a:gd name="adj" fmla="val 117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8" name="Picture 7">
            <a:extLst>
              <a:ext uri="{FF2B5EF4-FFF2-40B4-BE49-F238E27FC236}">
                <a16:creationId xmlns:a16="http://schemas.microsoft.com/office/drawing/2014/main" id="{68B3D239-CA09-43E5-A3C6-38BC24F689F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955416" y="261711"/>
            <a:ext cx="917497" cy="1181100"/>
          </a:xfrm>
          <a:prstGeom prst="rect">
            <a:avLst/>
          </a:prstGeom>
        </p:spPr>
      </p:pic>
      <p:sp>
        <p:nvSpPr>
          <p:cNvPr id="9" name="Rectangle 8">
            <a:extLst>
              <a:ext uri="{FF2B5EF4-FFF2-40B4-BE49-F238E27FC236}">
                <a16:creationId xmlns:a16="http://schemas.microsoft.com/office/drawing/2014/main" id="{BC697854-1F2F-4AA3-9A19-B21414FCDF9F}"/>
              </a:ext>
            </a:extLst>
          </p:cNvPr>
          <p:cNvSpPr/>
          <p:nvPr userDrawn="1"/>
        </p:nvSpPr>
        <p:spPr>
          <a:xfrm>
            <a:off x="-1" y="6642556"/>
            <a:ext cx="3120705" cy="215444"/>
          </a:xfrm>
          <a:prstGeom prst="rect">
            <a:avLst/>
          </a:prstGeom>
        </p:spPr>
        <p:txBody>
          <a:bodyPr wrap="square">
            <a:spAutoFit/>
          </a:bodyPr>
          <a:lstStyle/>
          <a:p>
            <a:r>
              <a:rPr lang="en-US" sz="800">
                <a:solidFill>
                  <a:schemeClr val="bg1"/>
                </a:solidFill>
                <a:latin typeface="Franklin Gothic Book" panose="020B0503020102020204" pitchFamily="34" charset="0"/>
              </a:rPr>
              <a:t>CONFIDENTIAL - This Document is the exclusive property of </a:t>
            </a:r>
            <a:r>
              <a:rPr lang="en-US" sz="800" err="1">
                <a:solidFill>
                  <a:schemeClr val="bg1"/>
                </a:solidFill>
                <a:latin typeface="Franklin Gothic Book" panose="020B0503020102020204" pitchFamily="34" charset="0"/>
              </a:rPr>
              <a:t>Ayming</a:t>
            </a:r>
            <a:r>
              <a:rPr lang="en-US" sz="800">
                <a:solidFill>
                  <a:schemeClr val="bg1"/>
                </a:solidFill>
                <a:latin typeface="Franklin Gothic Book" panose="020B0503020102020204" pitchFamily="34" charset="0"/>
              </a:rPr>
              <a:t>.</a:t>
            </a:r>
            <a:endParaRPr lang="fr-FR" sz="800">
              <a:solidFill>
                <a:schemeClr val="bg1"/>
              </a:solidFill>
            </a:endParaRPr>
          </a:p>
        </p:txBody>
      </p:sp>
      <p:sp>
        <p:nvSpPr>
          <p:cNvPr id="10" name="TextBox 9">
            <a:extLst>
              <a:ext uri="{FF2B5EF4-FFF2-40B4-BE49-F238E27FC236}">
                <a16:creationId xmlns:a16="http://schemas.microsoft.com/office/drawing/2014/main" id="{5B1676E5-696F-4083-9506-8B88808D8BA2}"/>
              </a:ext>
            </a:extLst>
          </p:cNvPr>
          <p:cNvSpPr txBox="1"/>
          <p:nvPr userDrawn="1"/>
        </p:nvSpPr>
        <p:spPr>
          <a:xfrm>
            <a:off x="2271480" y="5945257"/>
            <a:ext cx="7636339" cy="461665"/>
          </a:xfrm>
          <a:prstGeom prst="rect">
            <a:avLst/>
          </a:prstGeom>
          <a:noFill/>
        </p:spPr>
        <p:txBody>
          <a:bodyPr wrap="square">
            <a:spAutoFit/>
          </a:bodyPr>
          <a:lstStyle/>
          <a:p>
            <a:pPr algn="ctr"/>
            <a:r>
              <a:rPr lang="fr-FR" sz="1200">
                <a:solidFill>
                  <a:schemeClr val="bg1"/>
                </a:solidFill>
              </a:rPr>
              <a:t>T +33 141 495 237    contact@ayming.com     www.ayming.com</a:t>
            </a:r>
          </a:p>
          <a:p>
            <a:pPr algn="ctr"/>
            <a:r>
              <a:rPr lang="fr-FR" sz="1200" err="1">
                <a:solidFill>
                  <a:schemeClr val="bg1"/>
                </a:solidFill>
              </a:rPr>
              <a:t>Ayming</a:t>
            </a:r>
            <a:r>
              <a:rPr lang="fr-FR" sz="1200">
                <a:solidFill>
                  <a:schemeClr val="bg1"/>
                </a:solidFill>
              </a:rPr>
              <a:t> UK, 4 More London Riverside, London SE1 2AU</a:t>
            </a:r>
          </a:p>
        </p:txBody>
      </p:sp>
    </p:spTree>
    <p:extLst>
      <p:ext uri="{BB962C8B-B14F-4D97-AF65-F5344CB8AC3E}">
        <p14:creationId xmlns:p14="http://schemas.microsoft.com/office/powerpoint/2010/main" val="196524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solidFill>
                <a:srgbClr val="666E7E"/>
              </a:solidFill>
            </a:endParaRPr>
          </a:p>
        </p:txBody>
      </p:sp>
      <p:sp>
        <p:nvSpPr>
          <p:cNvPr id="3" name="Footer Placeholder 2"/>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4" name="Slide Number Placeholder 3"/>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Tree>
    <p:extLst>
      <p:ext uri="{BB962C8B-B14F-4D97-AF65-F5344CB8AC3E}">
        <p14:creationId xmlns:p14="http://schemas.microsoft.com/office/powerpoint/2010/main" val="412363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layout 8">
    <p:bg>
      <p:bgPr>
        <a:solidFill>
          <a:schemeClr val="bg1">
            <a:alpha val="100000"/>
          </a:schemeClr>
        </a:solidFill>
        <a:effectLst/>
      </p:bgPr>
    </p:bg>
    <p:spTree>
      <p:nvGrpSpPr>
        <p:cNvPr id="1" name=""/>
        <p:cNvGrpSpPr/>
        <p:nvPr/>
      </p:nvGrpSpPr>
      <p:grpSpPr>
        <a:xfrm>
          <a:off x="0" y="0"/>
          <a:ext cx="0" cy="0"/>
          <a:chOff x="0" y="0"/>
          <a:chExt cx="0" cy="0"/>
        </a:xfrm>
      </p:grpSpPr>
      <p:sp>
        <p:nvSpPr>
          <p:cNvPr id="5" name="Segnaposto testo 4"/>
          <p:cNvSpPr>
            <a:spLocks noGrp="1"/>
          </p:cNvSpPr>
          <p:nvPr>
            <p:ph type="body" idx="10"/>
          </p:nvPr>
        </p:nvSpPr>
        <p:spPr>
          <a:xfrm>
            <a:off x="9051687" y="1147465"/>
            <a:ext cx="2664413" cy="649635"/>
          </a:xfrm>
          <a:prstGeom prst="rect">
            <a:avLst/>
          </a:prstGeom>
          <a:noFill/>
          <a:ln w="0" cmpd="sng">
            <a:noFill/>
            <a:prstDash val="solid"/>
          </a:ln>
        </p:spPr>
        <p:txBody>
          <a:bodyPr vert="horz" lIns="0" tIns="41910" rIns="0" bIns="0" anchor="t"/>
          <a:lstStyle>
            <a:lvl1pPr marL="0" marR="0" indent="0" algn="l">
              <a:lnSpc>
                <a:spcPts val="4849"/>
              </a:lnSpc>
              <a:spcAft>
                <a:spcPts val="0"/>
              </a:spcAft>
              <a:defRPr/>
            </a:lvl1pPr>
          </a:lstStyle>
          <a:p>
            <a:pPr marL="0" marR="0" indent="0" algn="l">
              <a:lnSpc>
                <a:spcPts val="6900"/>
              </a:lnSpc>
              <a:spcAft>
                <a:spcPts val="0"/>
              </a:spcAft>
            </a:pPr>
            <a:r>
              <a:rPr lang="it-IT" sz="4497" spc="-46">
                <a:solidFill>
                  <a:srgbClr val="FFFFFF"/>
                </a:solidFill>
                <a:latin typeface="Georgia" panose="02020603050405020304" pitchFamily="1"/>
              </a:rPr>
              <a:t>Servicios </a:t>
            </a:r>
          </a:p>
        </p:txBody>
      </p:sp>
    </p:spTree>
    <p:extLst>
      <p:ext uri="{BB962C8B-B14F-4D97-AF65-F5344CB8AC3E}">
        <p14:creationId xmlns:p14="http://schemas.microsoft.com/office/powerpoint/2010/main" val="1367263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layout 4">
    <p:bg>
      <p:bgPr>
        <a:solidFill>
          <a:schemeClr val="bg1">
            <a:alpha val="100000"/>
          </a:schemeClr>
        </a:solidFill>
        <a:effectLst/>
      </p:bgPr>
    </p:bg>
    <p:spTree>
      <p:nvGrpSpPr>
        <p:cNvPr id="1" name=""/>
        <p:cNvGrpSpPr/>
        <p:nvPr/>
      </p:nvGrpSpPr>
      <p:grpSpPr>
        <a:xfrm>
          <a:off x="0" y="0"/>
          <a:ext cx="0" cy="0"/>
          <a:chOff x="0" y="0"/>
          <a:chExt cx="0" cy="0"/>
        </a:xfrm>
      </p:grpSpPr>
      <p:sp>
        <p:nvSpPr>
          <p:cNvPr id="5" name="Marcador de texto 4"/>
          <p:cNvSpPr>
            <a:spLocks noGrp="1"/>
          </p:cNvSpPr>
          <p:nvPr>
            <p:ph type="body" idx="10"/>
          </p:nvPr>
        </p:nvSpPr>
        <p:spPr>
          <a:xfrm>
            <a:off x="477461" y="432644"/>
            <a:ext cx="2885295" cy="529530"/>
          </a:xfrm>
          <a:prstGeom prst="rect">
            <a:avLst/>
          </a:prstGeom>
          <a:noFill/>
          <a:ln w="0" cmpd="sng">
            <a:noFill/>
            <a:prstDash val="solid"/>
          </a:ln>
        </p:spPr>
        <p:txBody>
          <a:bodyPr vert="horz" lIns="0" tIns="0" rIns="0" bIns="0" anchor="t"/>
          <a:lstStyle>
            <a:lvl1pPr marL="0" marR="0" indent="0" algn="l">
              <a:lnSpc>
                <a:spcPts val="2530"/>
              </a:lnSpc>
              <a:spcBef>
                <a:spcPts val="264"/>
              </a:spcBef>
              <a:spcAft>
                <a:spcPts val="0"/>
              </a:spcAft>
              <a:defRPr/>
            </a:lvl1pPr>
          </a:lstStyle>
          <a:p>
            <a:pPr marL="0" marR="0" indent="0" algn="l">
              <a:lnSpc>
                <a:spcPts val="1900"/>
              </a:lnSpc>
              <a:spcAft>
                <a:spcPts val="0"/>
              </a:spcAft>
            </a:pPr>
            <a:r>
              <a:rPr lang="es-ES" sz="1195" b="1" spc="-21">
                <a:solidFill>
                  <a:srgbClr val="FFFFFF"/>
                </a:solidFill>
                <a:latin typeface="Arial" panose="02020603050405020304" pitchFamily="2"/>
              </a:rPr>
              <a:t>Conoce Ayming </a:t>
            </a:r>
          </a:p>
          <a:p>
            <a:pPr marL="0" marR="0" indent="0" algn="l">
              <a:lnSpc>
                <a:spcPts val="3600"/>
              </a:lnSpc>
              <a:spcBef>
                <a:spcPts val="375"/>
              </a:spcBef>
              <a:spcAft>
                <a:spcPts val="0"/>
              </a:spcAft>
            </a:pPr>
            <a:r>
              <a:rPr lang="es-ES" sz="2284" spc="11">
                <a:solidFill>
                  <a:srgbClr val="FFFFFF"/>
                </a:solidFill>
                <a:latin typeface="Georgia" panose="02020603050405020304" pitchFamily="1"/>
              </a:rPr>
              <a:t>Ayming Internacional </a:t>
            </a:r>
          </a:p>
        </p:txBody>
      </p:sp>
      <p:sp>
        <p:nvSpPr>
          <p:cNvPr id="6" name="Marcador de texto 5"/>
          <p:cNvSpPr>
            <a:spLocks noGrp="1"/>
          </p:cNvSpPr>
          <p:nvPr>
            <p:ph type="body" idx="10"/>
          </p:nvPr>
        </p:nvSpPr>
        <p:spPr>
          <a:xfrm>
            <a:off x="970095" y="1522512"/>
            <a:ext cx="7302036" cy="256282"/>
          </a:xfrm>
          <a:prstGeom prst="rect">
            <a:avLst/>
          </a:prstGeom>
          <a:noFill/>
          <a:ln w="0" cmpd="sng">
            <a:noFill/>
            <a:prstDash val="solid"/>
          </a:ln>
        </p:spPr>
        <p:txBody>
          <a:bodyPr vert="horz" lIns="0" tIns="0" rIns="0" bIns="0" anchor="t">
            <a:normAutofit fontScale="90000"/>
          </a:bodyPr>
          <a:lstStyle>
            <a:lvl1pPr marL="0" marR="0" indent="0" algn="l">
              <a:lnSpc>
                <a:spcPts val="1968"/>
              </a:lnSpc>
              <a:spcAft>
                <a:spcPts val="0"/>
              </a:spcAft>
              <a:tabLst>
                <a:tab pos="7325057" algn="r"/>
              </a:tabLst>
              <a:defRPr/>
            </a:lvl1pPr>
          </a:lstStyle>
          <a:p>
            <a:pPr marL="0" marR="0" indent="0" algn="l">
              <a:lnSpc>
                <a:spcPts val="2800"/>
              </a:lnSpc>
              <a:spcAft>
                <a:spcPts val="0"/>
              </a:spcAft>
              <a:tabLst>
                <a:tab pos="10424160" algn="r"/>
              </a:tabLst>
            </a:pPr>
            <a:r>
              <a:rPr lang="es-ES" sz="1722" b="1" spc="0">
                <a:solidFill>
                  <a:srgbClr val="0071B6"/>
                </a:solidFill>
                <a:latin typeface="Arial" panose="02020603050405020304" pitchFamily="2"/>
              </a:rPr>
              <a:t>PRESENCIA GLOBAL</a:t>
            </a:r>
            <a:r>
              <a:rPr lang="es-ES" sz="1265" spc="0">
                <a:solidFill>
                  <a:srgbClr val="FFFFFF"/>
                </a:solidFill>
                <a:latin typeface="Tahoma" panose="02020603050405020304" pitchFamily="2"/>
              </a:rPr>
              <a:t> Estamos donde tú estás</a:t>
            </a:r>
            <a:r>
              <a:rPr lang="es-ES" sz="100" b="1" spc="0">
                <a:solidFill>
                  <a:srgbClr val="0071B6"/>
                </a:solidFill>
                <a:latin typeface="Arial" panose="02020603050405020304" pitchFamily="2"/>
              </a:rPr>
              <a:t> </a:t>
            </a:r>
            <a:r>
              <a:rPr lang="es-ES" sz="1722" b="1" spc="0">
                <a:solidFill>
                  <a:srgbClr val="0071B6"/>
                </a:solidFill>
                <a:latin typeface="Arial" panose="02020603050405020304" pitchFamily="2"/>
              </a:rPr>
              <a:t>AYMING EN CIFRAS </a:t>
            </a:r>
          </a:p>
        </p:txBody>
      </p:sp>
      <p:sp>
        <p:nvSpPr>
          <p:cNvPr id="7" name="Marcador de texto 6"/>
          <p:cNvSpPr>
            <a:spLocks noGrp="1"/>
          </p:cNvSpPr>
          <p:nvPr>
            <p:ph type="body" idx="10"/>
          </p:nvPr>
        </p:nvSpPr>
        <p:spPr>
          <a:xfrm>
            <a:off x="8404660" y="1563142"/>
            <a:ext cx="1154386" cy="194667"/>
          </a:xfrm>
          <a:prstGeom prst="rect">
            <a:avLst/>
          </a:prstGeom>
          <a:noFill/>
          <a:ln w="0" cmpd="sng">
            <a:noFill/>
            <a:prstDash val="solid"/>
          </a:ln>
        </p:spPr>
        <p:txBody>
          <a:bodyPr vert="horz" lIns="0" tIns="0" rIns="0" bIns="0" anchor="t"/>
          <a:lstStyle>
            <a:lvl1pPr marL="0" marR="0" indent="0" algn="l">
              <a:lnSpc>
                <a:spcPts val="1546"/>
              </a:lnSpc>
              <a:spcAft>
                <a:spcPts val="0"/>
              </a:spcAft>
              <a:defRPr/>
            </a:lvl1pPr>
          </a:lstStyle>
          <a:p>
            <a:pPr marL="0" marR="0" indent="0" algn="l">
              <a:lnSpc>
                <a:spcPts val="2200"/>
              </a:lnSpc>
              <a:spcAft>
                <a:spcPts val="0"/>
              </a:spcAft>
            </a:pPr>
            <a:r>
              <a:rPr lang="es-ES" sz="1265" spc="7">
                <a:solidFill>
                  <a:srgbClr val="FFFFFF"/>
                </a:solidFill>
                <a:latin typeface="Tahoma" panose="02020603050405020304" pitchFamily="2"/>
              </a:rPr>
              <a:t>A nivel mundial </a:t>
            </a:r>
          </a:p>
        </p:txBody>
      </p:sp>
      <p:sp>
        <p:nvSpPr>
          <p:cNvPr id="8" name="Marcador de texto 7"/>
          <p:cNvSpPr>
            <a:spLocks noGrp="1"/>
          </p:cNvSpPr>
          <p:nvPr>
            <p:ph type="body" idx="10"/>
          </p:nvPr>
        </p:nvSpPr>
        <p:spPr>
          <a:xfrm>
            <a:off x="6245820" y="2359670"/>
            <a:ext cx="717531" cy="152698"/>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46">
                <a:solidFill>
                  <a:srgbClr val="FFFFFF"/>
                </a:solidFill>
                <a:latin typeface="Tahoma" panose="02020603050405020304" pitchFamily="2"/>
              </a:rPr>
              <a:t>Facturación </a:t>
            </a:r>
          </a:p>
        </p:txBody>
      </p:sp>
      <p:sp>
        <p:nvSpPr>
          <p:cNvPr id="9" name="Marcador de texto 8"/>
          <p:cNvSpPr>
            <a:spLocks noGrp="1"/>
          </p:cNvSpPr>
          <p:nvPr>
            <p:ph type="body" idx="10"/>
          </p:nvPr>
        </p:nvSpPr>
        <p:spPr>
          <a:xfrm>
            <a:off x="7625104" y="2359670"/>
            <a:ext cx="605974" cy="154037"/>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53">
                <a:solidFill>
                  <a:srgbClr val="FFFFFF"/>
                </a:solidFill>
                <a:latin typeface="Tahoma" panose="02020603050405020304" pitchFamily="2"/>
              </a:rPr>
              <a:t>Proyectos </a:t>
            </a:r>
          </a:p>
        </p:txBody>
      </p:sp>
      <p:sp>
        <p:nvSpPr>
          <p:cNvPr id="10" name="Marcador de texto 9"/>
          <p:cNvSpPr>
            <a:spLocks noGrp="1"/>
          </p:cNvSpPr>
          <p:nvPr>
            <p:ph type="body" idx="10"/>
          </p:nvPr>
        </p:nvSpPr>
        <p:spPr>
          <a:xfrm>
            <a:off x="9070875" y="2246709"/>
            <a:ext cx="888881" cy="340221"/>
          </a:xfrm>
          <a:prstGeom prst="rect">
            <a:avLst/>
          </a:prstGeom>
          <a:noFill/>
          <a:ln w="0" cmpd="sng">
            <a:noFill/>
            <a:prstDash val="solid"/>
          </a:ln>
        </p:spPr>
        <p:txBody>
          <a:bodyPr vert="horz" lIns="0" tIns="0" rIns="0" bIns="0" anchor="t"/>
          <a:lstStyle>
            <a:lvl1pPr marL="0" marR="0" indent="0" algn="l">
              <a:lnSpc>
                <a:spcPts val="1335"/>
              </a:lnSpc>
              <a:spcBef>
                <a:spcPts val="0"/>
              </a:spcBef>
              <a:spcAft>
                <a:spcPts val="0"/>
              </a:spcAft>
              <a:defRPr/>
            </a:lvl1pPr>
          </a:lstStyle>
          <a:p>
            <a:pPr marL="0" marR="0" indent="0" algn="l">
              <a:lnSpc>
                <a:spcPts val="1900"/>
              </a:lnSpc>
              <a:spcAft>
                <a:spcPts val="0"/>
              </a:spcAft>
            </a:pPr>
            <a:r>
              <a:rPr lang="es-ES" sz="984" b="1" spc="4">
                <a:solidFill>
                  <a:srgbClr val="FFFFFF"/>
                </a:solidFill>
                <a:latin typeface="Tahoma" panose="02020603050405020304" pitchFamily="2"/>
              </a:rPr>
              <a:t>Años </a:t>
            </a:r>
          </a:p>
          <a:p>
            <a:pPr marL="0" marR="0" indent="0" algn="l">
              <a:lnSpc>
                <a:spcPts val="1900"/>
              </a:lnSpc>
              <a:spcBef>
                <a:spcPts val="0"/>
              </a:spcBef>
              <a:spcAft>
                <a:spcPts val="0"/>
              </a:spcAft>
            </a:pPr>
            <a:r>
              <a:rPr lang="es-ES" sz="984" b="1" spc="-42">
                <a:solidFill>
                  <a:srgbClr val="FFFFFF"/>
                </a:solidFill>
                <a:latin typeface="Tahoma" panose="02020603050405020304" pitchFamily="2"/>
              </a:rPr>
              <a:t>de experiencia </a:t>
            </a:r>
          </a:p>
        </p:txBody>
      </p:sp>
      <p:sp>
        <p:nvSpPr>
          <p:cNvPr id="11" name="Marcador de texto 10"/>
          <p:cNvSpPr>
            <a:spLocks noGrp="1"/>
          </p:cNvSpPr>
          <p:nvPr>
            <p:ph type="body" idx="10"/>
          </p:nvPr>
        </p:nvSpPr>
        <p:spPr>
          <a:xfrm>
            <a:off x="10310935" y="2229743"/>
            <a:ext cx="968310" cy="342007"/>
          </a:xfrm>
          <a:prstGeom prst="rect">
            <a:avLst/>
          </a:prstGeom>
          <a:noFill/>
          <a:ln w="0" cmpd="sng">
            <a:noFill/>
            <a:prstDash val="solid"/>
          </a:ln>
        </p:spPr>
        <p:txBody>
          <a:bodyPr vert="horz" lIns="0" tIns="1905" rIns="0" bIns="0" anchor="t"/>
          <a:lstStyle>
            <a:lvl1pPr marL="0" marR="0" indent="0" algn="l">
              <a:lnSpc>
                <a:spcPts val="1335"/>
              </a:lnSpc>
              <a:spcAft>
                <a:spcPts val="18"/>
              </a:spcAft>
              <a:defRPr/>
            </a:lvl1pPr>
          </a:lstStyle>
          <a:p>
            <a:pPr marL="0" marR="0" indent="0" algn="l">
              <a:lnSpc>
                <a:spcPts val="1900"/>
              </a:lnSpc>
              <a:spcAft>
                <a:spcPts val="25"/>
              </a:spcAft>
            </a:pPr>
            <a:r>
              <a:rPr lang="es-ES" sz="984" b="1" spc="-14">
                <a:solidFill>
                  <a:srgbClr val="FFFFFF"/>
                </a:solidFill>
                <a:latin typeface="Tahoma" panose="02020603050405020304" pitchFamily="2"/>
              </a:rPr>
              <a:t>Clientes activos globalmente </a:t>
            </a:r>
          </a:p>
        </p:txBody>
      </p:sp>
      <p:sp>
        <p:nvSpPr>
          <p:cNvPr id="12" name="Marcador de texto 11"/>
          <p:cNvSpPr>
            <a:spLocks noGrp="1"/>
          </p:cNvSpPr>
          <p:nvPr>
            <p:ph type="body" idx="10"/>
          </p:nvPr>
        </p:nvSpPr>
        <p:spPr>
          <a:xfrm>
            <a:off x="6248051" y="2638276"/>
            <a:ext cx="1047292" cy="446931"/>
          </a:xfrm>
          <a:prstGeom prst="rect">
            <a:avLst/>
          </a:prstGeom>
          <a:noFill/>
          <a:ln w="0" cmpd="sng">
            <a:noFill/>
            <a:prstDash val="solid"/>
          </a:ln>
        </p:spPr>
        <p:txBody>
          <a:bodyPr vert="horz" lIns="0" tIns="0" rIns="0" bIns="0" anchor="t"/>
          <a:lstStyle>
            <a:lvl1pPr marL="0" marR="0" indent="0" algn="l">
              <a:lnSpc>
                <a:spcPts val="3443"/>
              </a:lnSpc>
              <a:spcAft>
                <a:spcPts val="0"/>
              </a:spcAft>
              <a:defRPr/>
            </a:lvl1pPr>
          </a:lstStyle>
          <a:p>
            <a:pPr marL="0" marR="0" indent="0" algn="l">
              <a:lnSpc>
                <a:spcPts val="4900"/>
              </a:lnSpc>
              <a:spcAft>
                <a:spcPts val="0"/>
              </a:spcAft>
            </a:pPr>
            <a:r>
              <a:rPr lang="es-ES" sz="2916" spc="-119">
                <a:solidFill>
                  <a:srgbClr val="FFFFFF"/>
                </a:solidFill>
                <a:latin typeface="Tahoma" panose="02020603050405020304" pitchFamily="2"/>
              </a:rPr>
              <a:t>140</a:t>
            </a:r>
            <a:r>
              <a:rPr lang="es-ES" sz="2284" spc="-119">
                <a:solidFill>
                  <a:srgbClr val="FFFFFF"/>
                </a:solidFill>
                <a:latin typeface="Tahoma" panose="02020603050405020304" pitchFamily="2"/>
              </a:rPr>
              <a:t>M€ </a:t>
            </a:r>
          </a:p>
        </p:txBody>
      </p:sp>
      <p:sp>
        <p:nvSpPr>
          <p:cNvPr id="13" name="Marcador de texto 12"/>
          <p:cNvSpPr>
            <a:spLocks noGrp="1"/>
          </p:cNvSpPr>
          <p:nvPr>
            <p:ph type="body" idx="10"/>
          </p:nvPr>
        </p:nvSpPr>
        <p:spPr>
          <a:xfrm>
            <a:off x="9088724" y="2659261"/>
            <a:ext cx="287816" cy="443805"/>
          </a:xfrm>
          <a:prstGeom prst="rect">
            <a:avLst/>
          </a:prstGeom>
          <a:noFill/>
          <a:ln w="0" cmpd="sng">
            <a:noFill/>
            <a:prstDash val="solid"/>
          </a:ln>
        </p:spPr>
        <p:txBody>
          <a:bodyPr vert="horz" lIns="0" tIns="0" rIns="0" bIns="0" anchor="t">
            <a:normAutofit fontScale="95000"/>
          </a:bodyPr>
          <a:lstStyle>
            <a:lvl1pPr marL="0" marR="0" indent="0" algn="l">
              <a:lnSpc>
                <a:spcPts val="3443"/>
              </a:lnSpc>
              <a:spcAft>
                <a:spcPts val="0"/>
              </a:spcAft>
              <a:defRPr/>
            </a:lvl1pPr>
          </a:lstStyle>
          <a:p>
            <a:pPr marL="0" marR="0" indent="0" algn="l">
              <a:lnSpc>
                <a:spcPts val="4900"/>
              </a:lnSpc>
              <a:spcAft>
                <a:spcPts val="0"/>
              </a:spcAft>
            </a:pPr>
            <a:r>
              <a:rPr lang="es-ES" sz="2776" spc="0">
                <a:solidFill>
                  <a:srgbClr val="FFFFFF"/>
                </a:solidFill>
                <a:latin typeface="Tahoma" panose="02020603050405020304" pitchFamily="2"/>
              </a:rPr>
              <a:t>+ </a:t>
            </a:r>
          </a:p>
        </p:txBody>
      </p:sp>
      <p:sp>
        <p:nvSpPr>
          <p:cNvPr id="14" name="Marcador de texto 13"/>
          <p:cNvSpPr>
            <a:spLocks noGrp="1"/>
          </p:cNvSpPr>
          <p:nvPr>
            <p:ph type="body" idx="10"/>
          </p:nvPr>
        </p:nvSpPr>
        <p:spPr>
          <a:xfrm>
            <a:off x="7655001" y="2653457"/>
            <a:ext cx="1145907"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41">
                <a:solidFill>
                  <a:srgbClr val="FFFFFF"/>
                </a:solidFill>
                <a:latin typeface="Tahoma" panose="02020603050405020304" pitchFamily="2"/>
              </a:rPr>
              <a:t>18.000 </a:t>
            </a:r>
          </a:p>
        </p:txBody>
      </p:sp>
      <p:sp>
        <p:nvSpPr>
          <p:cNvPr id="15" name="Marcador de texto 14"/>
          <p:cNvSpPr>
            <a:spLocks noGrp="1"/>
          </p:cNvSpPr>
          <p:nvPr>
            <p:ph type="body" idx="10"/>
          </p:nvPr>
        </p:nvSpPr>
        <p:spPr>
          <a:xfrm>
            <a:off x="10306920" y="2640509"/>
            <a:ext cx="1389993"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55">
                <a:solidFill>
                  <a:srgbClr val="FFFFFF"/>
                </a:solidFill>
                <a:latin typeface="Tahoma" panose="02020603050405020304" pitchFamily="2"/>
              </a:rPr>
              <a:t>&lt;15.000 </a:t>
            </a:r>
          </a:p>
        </p:txBody>
      </p:sp>
      <p:sp>
        <p:nvSpPr>
          <p:cNvPr id="16" name="Marcador de texto 15"/>
          <p:cNvSpPr>
            <a:spLocks noGrp="1"/>
          </p:cNvSpPr>
          <p:nvPr>
            <p:ph type="body" idx="10"/>
          </p:nvPr>
        </p:nvSpPr>
        <p:spPr>
          <a:xfrm>
            <a:off x="9385910" y="2655689"/>
            <a:ext cx="406958"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86">
                <a:solidFill>
                  <a:srgbClr val="FFFFFF"/>
                </a:solidFill>
                <a:latin typeface="Tahoma" panose="02020603050405020304" pitchFamily="2"/>
              </a:rPr>
              <a:t>35 </a:t>
            </a:r>
          </a:p>
        </p:txBody>
      </p:sp>
      <p:sp>
        <p:nvSpPr>
          <p:cNvPr id="17" name="Marcador de texto 16"/>
          <p:cNvSpPr>
            <a:spLocks noGrp="1"/>
          </p:cNvSpPr>
          <p:nvPr>
            <p:ph type="body" idx="10"/>
          </p:nvPr>
        </p:nvSpPr>
        <p:spPr>
          <a:xfrm>
            <a:off x="6235111" y="4150072"/>
            <a:ext cx="2424344" cy="251817"/>
          </a:xfrm>
          <a:prstGeom prst="rect">
            <a:avLst/>
          </a:prstGeom>
          <a:noFill/>
          <a:ln w="0" cmpd="sng">
            <a:noFill/>
            <a:prstDash val="solid"/>
          </a:ln>
        </p:spPr>
        <p:txBody>
          <a:bodyPr vert="horz" lIns="0" tIns="0" rIns="0" bIns="0" anchor="t">
            <a:normAutofit fontScale="95000"/>
          </a:bodyPr>
          <a:lstStyle>
            <a:lvl1pPr marL="0" marR="0" indent="0" algn="l">
              <a:lnSpc>
                <a:spcPts val="1968"/>
              </a:lnSpc>
              <a:spcAft>
                <a:spcPts val="0"/>
              </a:spcAft>
              <a:defRPr/>
            </a:lvl1pPr>
          </a:lstStyle>
          <a:p>
            <a:pPr marL="0" marR="0" indent="0" algn="l">
              <a:lnSpc>
                <a:spcPts val="2800"/>
              </a:lnSpc>
              <a:spcAft>
                <a:spcPts val="0"/>
              </a:spcAft>
            </a:pPr>
            <a:r>
              <a:rPr lang="es-ES" sz="1722" b="1" u="sng" spc="-11">
                <a:solidFill>
                  <a:srgbClr val="0071B6"/>
                </a:solidFill>
                <a:latin typeface="Arial" panose="02020603050405020304" pitchFamily="2"/>
              </a:rPr>
              <a:t>AYMING EN PERSONAS </a:t>
            </a:r>
          </a:p>
        </p:txBody>
      </p:sp>
      <p:sp>
        <p:nvSpPr>
          <p:cNvPr id="18" name="Marcador de texto 17"/>
          <p:cNvSpPr>
            <a:spLocks noGrp="1"/>
          </p:cNvSpPr>
          <p:nvPr>
            <p:ph type="body" idx="10"/>
          </p:nvPr>
        </p:nvSpPr>
        <p:spPr>
          <a:xfrm>
            <a:off x="8779489" y="4178647"/>
            <a:ext cx="2578738" cy="238423"/>
          </a:xfrm>
          <a:prstGeom prst="rect">
            <a:avLst/>
          </a:prstGeom>
          <a:noFill/>
          <a:ln w="0" cmpd="sng">
            <a:noFill/>
            <a:prstDash val="solid"/>
          </a:ln>
        </p:spPr>
        <p:txBody>
          <a:bodyPr vert="horz" lIns="0" tIns="4445" rIns="0" bIns="0" anchor="t">
            <a:normAutofit fontScale="90000"/>
          </a:bodyPr>
          <a:lstStyle>
            <a:lvl1pPr marL="0" marR="0" indent="0" algn="l">
              <a:lnSpc>
                <a:spcPts val="1616"/>
              </a:lnSpc>
              <a:spcAft>
                <a:spcPts val="249"/>
              </a:spcAft>
              <a:defRPr/>
            </a:lvl1pPr>
          </a:lstStyle>
          <a:p>
            <a:pPr marL="0" marR="0" indent="0" algn="l">
              <a:lnSpc>
                <a:spcPts val="2300"/>
              </a:lnSpc>
              <a:spcAft>
                <a:spcPts val="355"/>
              </a:spcAft>
            </a:pPr>
            <a:r>
              <a:rPr lang="es-ES" sz="1265" spc="18">
                <a:solidFill>
                  <a:srgbClr val="FFFFFF"/>
                </a:solidFill>
                <a:latin typeface="Tahoma" panose="02020603050405020304" pitchFamily="2"/>
              </a:rPr>
              <a:t>Las mu</a:t>
            </a:r>
            <a:r>
              <a:rPr lang="es-ES" sz="1335" u="sng" spc="18">
                <a:solidFill>
                  <a:srgbClr val="FFFFFF"/>
                </a:solidFill>
                <a:latin typeface="Tahoma" panose="02020603050405020304" pitchFamily="2"/>
              </a:rPr>
              <a:t>j</a:t>
            </a:r>
            <a:r>
              <a:rPr lang="es-ES" sz="1265" spc="18">
                <a:solidFill>
                  <a:srgbClr val="FFFFFF"/>
                </a:solidFill>
                <a:latin typeface="Tahoma" panose="02020603050405020304" pitchFamily="2"/>
              </a:rPr>
              <a:t>eres y hom</a:t>
            </a:r>
            <a:r>
              <a:rPr lang="es-ES" sz="1335" u="sng" spc="18">
                <a:solidFill>
                  <a:srgbClr val="FFFFFF"/>
                </a:solidFill>
                <a:latin typeface="Tahoma" panose="02020603050405020304" pitchFamily="2"/>
              </a:rPr>
              <a:t>b</a:t>
            </a:r>
            <a:r>
              <a:rPr lang="es-ES" sz="1265" spc="18">
                <a:solidFill>
                  <a:srgbClr val="FFFFFF"/>
                </a:solidFill>
                <a:latin typeface="Tahoma" panose="02020603050405020304" pitchFamily="2"/>
              </a:rPr>
              <a:t>res </a:t>
            </a:r>
            <a:r>
              <a:rPr lang="es-ES" sz="1335" u="sng" spc="18">
                <a:solidFill>
                  <a:srgbClr val="FFFFFF"/>
                </a:solidFill>
                <a:latin typeface="Tahoma" panose="02020603050405020304" pitchFamily="2"/>
              </a:rPr>
              <a:t>d</a:t>
            </a:r>
            <a:r>
              <a:rPr lang="es-ES" sz="1265" spc="18">
                <a:solidFill>
                  <a:srgbClr val="FFFFFF"/>
                </a:solidFill>
                <a:latin typeface="Tahoma" panose="02020603050405020304" pitchFamily="2"/>
              </a:rPr>
              <a:t>e Ayming </a:t>
            </a:r>
          </a:p>
        </p:txBody>
      </p:sp>
      <p:sp>
        <p:nvSpPr>
          <p:cNvPr id="19" name="Marcador de texto 18"/>
          <p:cNvSpPr>
            <a:spLocks noGrp="1"/>
          </p:cNvSpPr>
          <p:nvPr>
            <p:ph type="body" idx="10"/>
          </p:nvPr>
        </p:nvSpPr>
        <p:spPr>
          <a:xfrm>
            <a:off x="829087" y="4723358"/>
            <a:ext cx="3808089" cy="878681"/>
          </a:xfrm>
          <a:prstGeom prst="rect">
            <a:avLst/>
          </a:prstGeom>
          <a:noFill/>
          <a:ln w="0" cmpd="sng">
            <a:noFill/>
            <a:prstDash val="solid"/>
          </a:ln>
        </p:spPr>
        <p:txBody>
          <a:bodyPr vert="horz" lIns="0" tIns="0" rIns="0" bIns="0" anchor="t">
            <a:normAutofit fontScale="90000"/>
          </a:bodyPr>
          <a:lstStyle>
            <a:lvl1pPr marL="0" marR="0" indent="0" algn="l">
              <a:lnSpc>
                <a:spcPts val="6886"/>
              </a:lnSpc>
              <a:spcAft>
                <a:spcPts val="0"/>
              </a:spcAft>
              <a:defRPr/>
            </a:lvl1pPr>
          </a:lstStyle>
          <a:p>
            <a:pPr marL="0" marR="0" indent="0" algn="l">
              <a:lnSpc>
                <a:spcPts val="9800"/>
              </a:lnSpc>
              <a:spcAft>
                <a:spcPts val="0"/>
              </a:spcAft>
            </a:pPr>
            <a:r>
              <a:rPr lang="es-ES" sz="2003" spc="-46">
                <a:solidFill>
                  <a:srgbClr val="FFFFFF"/>
                </a:solidFill>
                <a:latin typeface="Tahoma" panose="02020603050405020304" pitchFamily="2"/>
              </a:rPr>
              <a:t>Asesoramos</a:t>
            </a:r>
            <a:r>
              <a:rPr lang="es-ES" sz="2003" spc="-46">
                <a:solidFill>
                  <a:srgbClr val="0071B6"/>
                </a:solidFill>
                <a:latin typeface="Tahoma" panose="02020603050405020304" pitchFamily="2"/>
              </a:rPr>
              <a:t> en </a:t>
            </a:r>
            <a:r>
              <a:rPr lang="es-ES" sz="6746" b="1" spc="-11">
                <a:solidFill>
                  <a:srgbClr val="0071B6"/>
                </a:solidFill>
                <a:latin typeface="Arial" panose="02020603050405020304" pitchFamily="2"/>
              </a:rPr>
              <a:t>15</a:t>
            </a:r>
            <a:r>
              <a:rPr lang="es-ES" sz="2600" b="1" spc="-46">
                <a:solidFill>
                  <a:srgbClr val="0071B6"/>
                </a:solidFill>
                <a:latin typeface="Arial" panose="02020603050405020304" pitchFamily="2"/>
              </a:rPr>
              <a:t>países </a:t>
            </a:r>
          </a:p>
        </p:txBody>
      </p:sp>
      <p:sp>
        <p:nvSpPr>
          <p:cNvPr id="20" name="Marcador de texto 19"/>
          <p:cNvSpPr>
            <a:spLocks noGrp="1"/>
          </p:cNvSpPr>
          <p:nvPr>
            <p:ph type="body" idx="10"/>
          </p:nvPr>
        </p:nvSpPr>
        <p:spPr>
          <a:xfrm>
            <a:off x="7584497" y="4916239"/>
            <a:ext cx="933950" cy="152698"/>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39">
                <a:solidFill>
                  <a:srgbClr val="FFFFFF"/>
                </a:solidFill>
                <a:latin typeface="Tahoma" panose="02020603050405020304" pitchFamily="2"/>
              </a:rPr>
              <a:t>Nacionalidades </a:t>
            </a:r>
          </a:p>
        </p:txBody>
      </p:sp>
      <p:sp>
        <p:nvSpPr>
          <p:cNvPr id="21" name="Marcador de texto 20"/>
          <p:cNvSpPr>
            <a:spLocks noGrp="1"/>
          </p:cNvSpPr>
          <p:nvPr>
            <p:ph type="body" idx="10"/>
          </p:nvPr>
        </p:nvSpPr>
        <p:spPr>
          <a:xfrm>
            <a:off x="6267239" y="4920705"/>
            <a:ext cx="661753" cy="154037"/>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60">
                <a:solidFill>
                  <a:srgbClr val="FFFFFF"/>
                </a:solidFill>
                <a:latin typeface="Tahoma" panose="02020603050405020304" pitchFamily="2"/>
              </a:rPr>
              <a:t>Empleados </a:t>
            </a:r>
          </a:p>
        </p:txBody>
      </p:sp>
      <p:sp>
        <p:nvSpPr>
          <p:cNvPr id="22" name="Marcador de texto 21"/>
          <p:cNvSpPr>
            <a:spLocks noGrp="1"/>
          </p:cNvSpPr>
          <p:nvPr>
            <p:ph type="body" idx="10"/>
          </p:nvPr>
        </p:nvSpPr>
        <p:spPr>
          <a:xfrm>
            <a:off x="8884352" y="4809083"/>
            <a:ext cx="1111994" cy="338882"/>
          </a:xfrm>
          <a:prstGeom prst="rect">
            <a:avLst/>
          </a:prstGeom>
          <a:noFill/>
          <a:ln w="0" cmpd="sng">
            <a:noFill/>
            <a:prstDash val="solid"/>
          </a:ln>
        </p:spPr>
        <p:txBody>
          <a:bodyPr vert="horz" lIns="0" tIns="0" rIns="0" bIns="0" anchor="t"/>
          <a:lstStyle>
            <a:lvl1pPr marL="0" marR="0" indent="0" algn="l">
              <a:lnSpc>
                <a:spcPts val="1335"/>
              </a:lnSpc>
              <a:spcBef>
                <a:spcPts val="0"/>
              </a:spcBef>
              <a:spcAft>
                <a:spcPts val="0"/>
              </a:spcAft>
              <a:defRPr/>
            </a:lvl1pPr>
          </a:lstStyle>
          <a:p>
            <a:pPr marL="0" marR="0" indent="0" algn="l">
              <a:lnSpc>
                <a:spcPts val="1900"/>
              </a:lnSpc>
              <a:spcAft>
                <a:spcPts val="0"/>
              </a:spcAft>
            </a:pPr>
            <a:r>
              <a:rPr lang="es-ES" sz="984" b="1" spc="-14">
                <a:solidFill>
                  <a:srgbClr val="FFFFFF"/>
                </a:solidFill>
                <a:latin typeface="Tahoma" panose="02020603050405020304" pitchFamily="2"/>
              </a:rPr>
              <a:t>Mujeres en </a:t>
            </a:r>
          </a:p>
          <a:p>
            <a:pPr marL="0" marR="0" indent="0" algn="l">
              <a:lnSpc>
                <a:spcPts val="1900"/>
              </a:lnSpc>
              <a:spcBef>
                <a:spcPts val="0"/>
              </a:spcBef>
              <a:spcAft>
                <a:spcPts val="0"/>
              </a:spcAft>
            </a:pPr>
            <a:r>
              <a:rPr lang="es-ES" sz="984" b="1" spc="-35">
                <a:solidFill>
                  <a:srgbClr val="FFFFFF"/>
                </a:solidFill>
                <a:latin typeface="Tahoma" panose="02020603050405020304" pitchFamily="2"/>
              </a:rPr>
              <a:t>puestos directivos </a:t>
            </a:r>
          </a:p>
        </p:txBody>
      </p:sp>
      <p:sp>
        <p:nvSpPr>
          <p:cNvPr id="23" name="Marcador de texto 22"/>
          <p:cNvSpPr>
            <a:spLocks noGrp="1"/>
          </p:cNvSpPr>
          <p:nvPr>
            <p:ph type="body" idx="10"/>
          </p:nvPr>
        </p:nvSpPr>
        <p:spPr>
          <a:xfrm>
            <a:off x="10328339" y="4929187"/>
            <a:ext cx="496649" cy="154484"/>
          </a:xfrm>
          <a:prstGeom prst="rect">
            <a:avLst/>
          </a:prstGeom>
          <a:noFill/>
          <a:ln w="0" cmpd="sng">
            <a:noFill/>
            <a:prstDash val="solid"/>
          </a:ln>
        </p:spPr>
        <p:txBody>
          <a:bodyPr vert="horz" lIns="0" tIns="0" rIns="0" bIns="0" anchor="t"/>
          <a:lstStyle>
            <a:lvl1pPr marL="0" marR="0" indent="0" algn="l">
              <a:lnSpc>
                <a:spcPts val="1195"/>
              </a:lnSpc>
              <a:spcAft>
                <a:spcPts val="0"/>
              </a:spcAft>
              <a:defRPr/>
            </a:lvl1pPr>
          </a:lstStyle>
          <a:p>
            <a:pPr marL="0" marR="0" indent="0" algn="l">
              <a:lnSpc>
                <a:spcPts val="1700"/>
              </a:lnSpc>
              <a:spcAft>
                <a:spcPts val="0"/>
              </a:spcAft>
            </a:pPr>
            <a:r>
              <a:rPr lang="es-ES" sz="984" b="1" spc="-60">
                <a:solidFill>
                  <a:srgbClr val="FFFFFF"/>
                </a:solidFill>
                <a:latin typeface="Tahoma" panose="02020603050405020304" pitchFamily="2"/>
              </a:rPr>
              <a:t>Mujeres </a:t>
            </a:r>
          </a:p>
        </p:txBody>
      </p:sp>
      <p:sp>
        <p:nvSpPr>
          <p:cNvPr id="24" name="Marcador de texto 23"/>
          <p:cNvSpPr>
            <a:spLocks noGrp="1"/>
          </p:cNvSpPr>
          <p:nvPr>
            <p:ph type="body" idx="10"/>
          </p:nvPr>
        </p:nvSpPr>
        <p:spPr>
          <a:xfrm>
            <a:off x="6290889" y="5160913"/>
            <a:ext cx="921010"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65">
                <a:solidFill>
                  <a:srgbClr val="FFFFFF"/>
                </a:solidFill>
                <a:latin typeface="Tahoma" panose="02020603050405020304" pitchFamily="2"/>
              </a:rPr>
              <a:t>1.500 </a:t>
            </a:r>
          </a:p>
        </p:txBody>
      </p:sp>
      <p:sp>
        <p:nvSpPr>
          <p:cNvPr id="25" name="Marcador de texto 24"/>
          <p:cNvSpPr>
            <a:spLocks noGrp="1"/>
          </p:cNvSpPr>
          <p:nvPr>
            <p:ph type="body" idx="10"/>
          </p:nvPr>
        </p:nvSpPr>
        <p:spPr>
          <a:xfrm>
            <a:off x="7612163" y="5160913"/>
            <a:ext cx="409189"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186">
                <a:solidFill>
                  <a:srgbClr val="FFFFFF"/>
                </a:solidFill>
                <a:latin typeface="Tahoma" panose="02020603050405020304" pitchFamily="2"/>
              </a:rPr>
              <a:t>25 </a:t>
            </a:r>
          </a:p>
        </p:txBody>
      </p:sp>
      <p:sp>
        <p:nvSpPr>
          <p:cNvPr id="26" name="Marcador de texto 25"/>
          <p:cNvSpPr>
            <a:spLocks noGrp="1"/>
          </p:cNvSpPr>
          <p:nvPr>
            <p:ph type="body" idx="10"/>
          </p:nvPr>
        </p:nvSpPr>
        <p:spPr>
          <a:xfrm>
            <a:off x="8875874" y="5163146"/>
            <a:ext cx="736719" cy="446931"/>
          </a:xfrm>
          <a:prstGeom prst="rect">
            <a:avLst/>
          </a:prstGeom>
          <a:noFill/>
          <a:ln w="0" cmpd="sng">
            <a:noFill/>
            <a:prstDash val="solid"/>
          </a:ln>
        </p:spPr>
        <p:txBody>
          <a:bodyPr vert="horz" lIns="0" tIns="0" rIns="0" bIns="0" anchor="t"/>
          <a:lstStyle>
            <a:lvl1pPr marL="0" marR="0" indent="0" algn="l">
              <a:lnSpc>
                <a:spcPts val="3514"/>
              </a:lnSpc>
              <a:spcAft>
                <a:spcPts val="0"/>
              </a:spcAft>
              <a:defRPr/>
            </a:lvl1pPr>
          </a:lstStyle>
          <a:p>
            <a:pPr marL="0" marR="0" indent="0" algn="l">
              <a:lnSpc>
                <a:spcPts val="5000"/>
              </a:lnSpc>
              <a:spcAft>
                <a:spcPts val="0"/>
              </a:spcAft>
            </a:pPr>
            <a:r>
              <a:rPr lang="es-ES" sz="2916" spc="-218">
                <a:solidFill>
                  <a:srgbClr val="FFFFFF"/>
                </a:solidFill>
                <a:latin typeface="Tahoma" panose="02020603050405020304" pitchFamily="2"/>
              </a:rPr>
              <a:t>40% </a:t>
            </a:r>
          </a:p>
        </p:txBody>
      </p:sp>
      <p:sp>
        <p:nvSpPr>
          <p:cNvPr id="27" name="Marcador de texto 26"/>
          <p:cNvSpPr>
            <a:spLocks noGrp="1"/>
          </p:cNvSpPr>
          <p:nvPr>
            <p:ph type="body" idx="10"/>
          </p:nvPr>
        </p:nvSpPr>
        <p:spPr>
          <a:xfrm>
            <a:off x="10343064" y="5171629"/>
            <a:ext cx="717531" cy="446931"/>
          </a:xfrm>
          <a:prstGeom prst="rect">
            <a:avLst/>
          </a:prstGeom>
          <a:noFill/>
          <a:ln w="0" cmpd="sng">
            <a:noFill/>
            <a:prstDash val="solid"/>
          </a:ln>
        </p:spPr>
        <p:txBody>
          <a:bodyPr vert="horz" lIns="0" tIns="0" rIns="0" bIns="0" anchor="t"/>
          <a:lstStyle>
            <a:lvl1pPr marL="0" marR="0" indent="0" algn="l">
              <a:lnSpc>
                <a:spcPts val="3443"/>
              </a:lnSpc>
              <a:spcAft>
                <a:spcPts val="0"/>
              </a:spcAft>
              <a:defRPr/>
            </a:lvl1pPr>
          </a:lstStyle>
          <a:p>
            <a:pPr marL="0" marR="0" indent="0" algn="l">
              <a:lnSpc>
                <a:spcPts val="4900"/>
              </a:lnSpc>
              <a:spcAft>
                <a:spcPts val="0"/>
              </a:spcAft>
            </a:pPr>
            <a:r>
              <a:rPr lang="es-ES" sz="2916" spc="-271">
                <a:solidFill>
                  <a:srgbClr val="FFFFFF"/>
                </a:solidFill>
                <a:latin typeface="Tahoma" panose="02020603050405020304" pitchFamily="2"/>
              </a:rPr>
              <a:t>53% </a:t>
            </a:r>
          </a:p>
        </p:txBody>
      </p:sp>
      <p:sp>
        <p:nvSpPr>
          <p:cNvPr id="28" name="Marcador de texto 27"/>
          <p:cNvSpPr>
            <a:spLocks noGrp="1"/>
          </p:cNvSpPr>
          <p:nvPr>
            <p:ph type="body" idx="10"/>
          </p:nvPr>
        </p:nvSpPr>
        <p:spPr>
          <a:xfrm>
            <a:off x="751890" y="5602040"/>
            <a:ext cx="4024509" cy="291554"/>
          </a:xfrm>
          <a:prstGeom prst="rect">
            <a:avLst/>
          </a:prstGeom>
          <a:noFill/>
          <a:ln w="0" cmpd="sng">
            <a:noFill/>
            <a:prstDash val="solid"/>
          </a:ln>
        </p:spPr>
        <p:txBody>
          <a:bodyPr vert="horz" lIns="0" tIns="0" rIns="0" bIns="0" anchor="t"/>
          <a:lstStyle>
            <a:lvl1pPr marL="0" marR="0" indent="0" algn="just">
              <a:lnSpc>
                <a:spcPts val="1124"/>
              </a:lnSpc>
              <a:spcAft>
                <a:spcPts val="0"/>
              </a:spcAft>
              <a:defRPr/>
            </a:lvl1pPr>
          </a:lstStyle>
          <a:p>
            <a:pPr marL="0" marR="0" indent="0" algn="just">
              <a:lnSpc>
                <a:spcPts val="1600"/>
              </a:lnSpc>
              <a:spcAft>
                <a:spcPts val="0"/>
              </a:spcAft>
            </a:pPr>
            <a:r>
              <a:rPr lang="es-ES" sz="1019" b="1" spc="-25">
                <a:solidFill>
                  <a:srgbClr val="FFFFFF"/>
                </a:solidFill>
                <a:latin typeface="Arial" panose="02020603050405020304" pitchFamily="2"/>
              </a:rPr>
              <a:t>a clientes de distintos ámbitos y tipología de negocio</a:t>
            </a:r>
            <a:r>
              <a:rPr lang="es-ES" sz="949" spc="-25">
                <a:solidFill>
                  <a:srgbClr val="FFFFFF"/>
                </a:solidFill>
                <a:latin typeface="Tahoma" panose="02020603050405020304" pitchFamily="2"/>
              </a:rPr>
              <a:t>, con un enfoque personalizado y ambicioso para ayudarles a conseguir su mejor versión. </a:t>
            </a:r>
          </a:p>
        </p:txBody>
      </p:sp>
      <p:sp>
        <p:nvSpPr>
          <p:cNvPr id="29" name="Marcador de texto 28"/>
          <p:cNvSpPr>
            <a:spLocks noGrp="1"/>
          </p:cNvSpPr>
          <p:nvPr>
            <p:ph type="body" idx="10"/>
          </p:nvPr>
        </p:nvSpPr>
        <p:spPr>
          <a:xfrm>
            <a:off x="11563937" y="6527155"/>
            <a:ext cx="141454" cy="112961"/>
          </a:xfrm>
          <a:prstGeom prst="rect">
            <a:avLst/>
          </a:prstGeom>
          <a:noFill/>
          <a:ln w="0" cmpd="sng">
            <a:noFill/>
            <a:prstDash val="solid"/>
          </a:ln>
        </p:spPr>
        <p:txBody>
          <a:bodyPr vert="horz" lIns="0" tIns="7620" rIns="0" bIns="0" anchor="t"/>
          <a:lstStyle>
            <a:lvl1pPr marL="0" marR="0" indent="0" algn="l">
              <a:lnSpc>
                <a:spcPts val="773"/>
              </a:lnSpc>
              <a:spcAft>
                <a:spcPts val="0"/>
              </a:spcAft>
              <a:defRPr/>
            </a:lvl1pPr>
          </a:lstStyle>
          <a:p>
            <a:pPr marL="0" marR="0" indent="0" algn="l">
              <a:lnSpc>
                <a:spcPts val="1100"/>
              </a:lnSpc>
              <a:spcAft>
                <a:spcPts val="0"/>
              </a:spcAft>
            </a:pPr>
            <a:r>
              <a:rPr lang="es-ES" sz="773" spc="0">
                <a:solidFill>
                  <a:srgbClr val="FFFFFF"/>
                </a:solidFill>
                <a:latin typeface="Arial" panose="02020603050405020304" pitchFamily="2"/>
              </a:rPr>
              <a:t>4 </a:t>
            </a:r>
          </a:p>
        </p:txBody>
      </p:sp>
    </p:spTree>
    <p:extLst>
      <p:ext uri="{BB962C8B-B14F-4D97-AF65-F5344CB8AC3E}">
        <p14:creationId xmlns:p14="http://schemas.microsoft.com/office/powerpoint/2010/main" val="1344330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x Content plus Headings">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50" y="1379220"/>
            <a:ext cx="5658151" cy="505015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cxnSp>
        <p:nvCxnSpPr>
          <p:cNvPr id="8" name="Straight Connector 7">
            <a:extLst>
              <a:ext uri="{FF2B5EF4-FFF2-40B4-BE49-F238E27FC236}">
                <a16:creationId xmlns:a16="http://schemas.microsoft.com/office/drawing/2014/main" id="{4C9D517F-8C94-4187-A8AC-6B4CFE53D072}"/>
              </a:ext>
            </a:extLst>
          </p:cNvPr>
          <p:cNvCxnSpPr>
            <a:cxnSpLocks/>
          </p:cNvCxnSpPr>
          <p:nvPr userDrawn="1"/>
        </p:nvCxnSpPr>
        <p:spPr>
          <a:xfrm>
            <a:off x="325566" y="1296015"/>
            <a:ext cx="56688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3FF3AA-1956-4326-9C15-FD257092F1E9}"/>
              </a:ext>
            </a:extLst>
          </p:cNvPr>
          <p:cNvCxnSpPr>
            <a:cxnSpLocks/>
          </p:cNvCxnSpPr>
          <p:nvPr userDrawn="1"/>
        </p:nvCxnSpPr>
        <p:spPr>
          <a:xfrm>
            <a:off x="6195061" y="1298111"/>
            <a:ext cx="56778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30B9D6A-DDC7-443E-99AA-56F2A2245FA3}"/>
              </a:ext>
            </a:extLst>
          </p:cNvPr>
          <p:cNvSpPr>
            <a:spLocks noGrp="1"/>
          </p:cNvSpPr>
          <p:nvPr>
            <p:ph idx="13"/>
          </p:nvPr>
        </p:nvSpPr>
        <p:spPr>
          <a:xfrm>
            <a:off x="6184900" y="1379220"/>
            <a:ext cx="5688013" cy="50501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E57FBED-0D17-420B-B1A2-88DAE1188920}"/>
              </a:ext>
            </a:extLst>
          </p:cNvPr>
          <p:cNvSpPr>
            <a:spLocks noGrp="1"/>
          </p:cNvSpPr>
          <p:nvPr>
            <p:ph type="body" sz="quarter" idx="14"/>
          </p:nvPr>
        </p:nvSpPr>
        <p:spPr>
          <a:xfrm>
            <a:off x="323550" y="1107157"/>
            <a:ext cx="5662383" cy="224616"/>
          </a:xfrm>
        </p:spPr>
        <p:txBody>
          <a:bodyPr>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en-US" dirty="0"/>
              <a:t>Edit Master text styles</a:t>
            </a:r>
          </a:p>
        </p:txBody>
      </p:sp>
      <p:sp>
        <p:nvSpPr>
          <p:cNvPr id="15" name="Text Placeholder 12">
            <a:extLst>
              <a:ext uri="{FF2B5EF4-FFF2-40B4-BE49-F238E27FC236}">
                <a16:creationId xmlns:a16="http://schemas.microsoft.com/office/drawing/2014/main" id="{375E2F08-8776-4EA2-92B3-35A869122D8E}"/>
              </a:ext>
            </a:extLst>
          </p:cNvPr>
          <p:cNvSpPr>
            <a:spLocks noGrp="1"/>
          </p:cNvSpPr>
          <p:nvPr>
            <p:ph type="body" sz="quarter" idx="15"/>
          </p:nvPr>
        </p:nvSpPr>
        <p:spPr>
          <a:xfrm>
            <a:off x="6184901" y="1107157"/>
            <a:ext cx="5688012" cy="224616"/>
          </a:xfrm>
        </p:spPr>
        <p:txBody>
          <a:bodyPr>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en-US" dirty="0"/>
              <a:t>Edit Master text styles</a:t>
            </a:r>
          </a:p>
        </p:txBody>
      </p:sp>
      <p:sp>
        <p:nvSpPr>
          <p:cNvPr id="12" name="Title 1">
            <a:extLst>
              <a:ext uri="{FF2B5EF4-FFF2-40B4-BE49-F238E27FC236}">
                <a16:creationId xmlns:a16="http://schemas.microsoft.com/office/drawing/2014/main" id="{10572613-6906-46F6-9A2F-D221E7568ABC}"/>
              </a:ext>
            </a:extLst>
          </p:cNvPr>
          <p:cNvSpPr>
            <a:spLocks noGrp="1"/>
          </p:cNvSpPr>
          <p:nvPr>
            <p:ph type="title"/>
          </p:nvPr>
        </p:nvSpPr>
        <p:spPr>
          <a:xfrm>
            <a:off x="316800" y="162000"/>
            <a:ext cx="11134800" cy="543438"/>
          </a:xfrm>
        </p:spPr>
        <p:txBody>
          <a:bodyPr/>
          <a:lstStyle/>
          <a:p>
            <a:r>
              <a:rPr lang="en-US" dirty="0"/>
              <a:t>Click to edit Master title style</a:t>
            </a:r>
          </a:p>
        </p:txBody>
      </p:sp>
    </p:spTree>
    <p:extLst>
      <p:ext uri="{BB962C8B-B14F-4D97-AF65-F5344CB8AC3E}">
        <p14:creationId xmlns:p14="http://schemas.microsoft.com/office/powerpoint/2010/main" val="206470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x Content plus Headings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801" y="1379220"/>
            <a:ext cx="7633400" cy="50501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sp>
        <p:nvSpPr>
          <p:cNvPr id="11" name="Content Placeholder 2">
            <a:extLst>
              <a:ext uri="{FF2B5EF4-FFF2-40B4-BE49-F238E27FC236}">
                <a16:creationId xmlns:a16="http://schemas.microsoft.com/office/drawing/2014/main" id="{130B9D6A-DDC7-443E-99AA-56F2A2245FA3}"/>
              </a:ext>
            </a:extLst>
          </p:cNvPr>
          <p:cNvSpPr>
            <a:spLocks noGrp="1"/>
          </p:cNvSpPr>
          <p:nvPr>
            <p:ph idx="13"/>
          </p:nvPr>
        </p:nvSpPr>
        <p:spPr>
          <a:xfrm>
            <a:off x="8137525" y="1379220"/>
            <a:ext cx="3735388" cy="505015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E57FBED-0D17-420B-B1A2-88DAE1188920}"/>
              </a:ext>
            </a:extLst>
          </p:cNvPr>
          <p:cNvSpPr>
            <a:spLocks noGrp="1"/>
          </p:cNvSpPr>
          <p:nvPr>
            <p:ph type="body" sz="quarter" idx="14"/>
          </p:nvPr>
        </p:nvSpPr>
        <p:spPr>
          <a:xfrm>
            <a:off x="323550" y="1107157"/>
            <a:ext cx="7626651" cy="224616"/>
          </a:xfrm>
        </p:spPr>
        <p:txBody>
          <a:bodyPr>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en-US" dirty="0"/>
              <a:t>Edit Master text styles</a:t>
            </a:r>
          </a:p>
        </p:txBody>
      </p:sp>
      <p:sp>
        <p:nvSpPr>
          <p:cNvPr id="15" name="Text Placeholder 12">
            <a:extLst>
              <a:ext uri="{FF2B5EF4-FFF2-40B4-BE49-F238E27FC236}">
                <a16:creationId xmlns:a16="http://schemas.microsoft.com/office/drawing/2014/main" id="{375E2F08-8776-4EA2-92B3-35A869122D8E}"/>
              </a:ext>
            </a:extLst>
          </p:cNvPr>
          <p:cNvSpPr>
            <a:spLocks noGrp="1"/>
          </p:cNvSpPr>
          <p:nvPr>
            <p:ph type="body" sz="quarter" idx="15"/>
          </p:nvPr>
        </p:nvSpPr>
        <p:spPr>
          <a:xfrm>
            <a:off x="8137525" y="1107157"/>
            <a:ext cx="3735388" cy="224616"/>
          </a:xfrm>
        </p:spPr>
        <p:txBody>
          <a:bodyPr>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en-US" dirty="0"/>
              <a:t>Edit Master text styles</a:t>
            </a:r>
          </a:p>
        </p:txBody>
      </p:sp>
      <p:cxnSp>
        <p:nvCxnSpPr>
          <p:cNvPr id="13" name="Straight Connector 12">
            <a:extLst>
              <a:ext uri="{FF2B5EF4-FFF2-40B4-BE49-F238E27FC236}">
                <a16:creationId xmlns:a16="http://schemas.microsoft.com/office/drawing/2014/main" id="{39F68CAB-6090-4830-B7E7-006DB820E840}"/>
              </a:ext>
            </a:extLst>
          </p:cNvPr>
          <p:cNvCxnSpPr>
            <a:cxnSpLocks/>
          </p:cNvCxnSpPr>
          <p:nvPr userDrawn="1"/>
        </p:nvCxnSpPr>
        <p:spPr>
          <a:xfrm>
            <a:off x="8134997" y="1296015"/>
            <a:ext cx="37379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BEFE06-44B5-418E-A23B-77B2BA225AB5}"/>
              </a:ext>
            </a:extLst>
          </p:cNvPr>
          <p:cNvCxnSpPr>
            <a:cxnSpLocks/>
          </p:cNvCxnSpPr>
          <p:nvPr userDrawn="1"/>
        </p:nvCxnSpPr>
        <p:spPr>
          <a:xfrm>
            <a:off x="328319" y="1296015"/>
            <a:ext cx="76218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E1D608BE-1885-4B70-979A-D7010838ED42}"/>
              </a:ext>
            </a:extLst>
          </p:cNvPr>
          <p:cNvSpPr>
            <a:spLocks noGrp="1"/>
          </p:cNvSpPr>
          <p:nvPr>
            <p:ph type="title"/>
          </p:nvPr>
        </p:nvSpPr>
        <p:spPr>
          <a:xfrm>
            <a:off x="316800" y="162000"/>
            <a:ext cx="11134800" cy="543438"/>
          </a:xfrm>
        </p:spPr>
        <p:txBody>
          <a:bodyPr/>
          <a:lstStyle/>
          <a:p>
            <a:r>
              <a:rPr lang="en-US" dirty="0"/>
              <a:t>Click to edit Master title style</a:t>
            </a:r>
          </a:p>
        </p:txBody>
      </p:sp>
    </p:spTree>
    <p:extLst>
      <p:ext uri="{BB962C8B-B14F-4D97-AF65-F5344CB8AC3E}">
        <p14:creationId xmlns:p14="http://schemas.microsoft.com/office/powerpoint/2010/main" val="375724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x Content plus Headings ">
    <p:spTree>
      <p:nvGrpSpPr>
        <p:cNvPr id="1" name=""/>
        <p:cNvGrpSpPr/>
        <p:nvPr/>
      </p:nvGrpSpPr>
      <p:grpSpPr>
        <a:xfrm>
          <a:off x="0" y="0"/>
          <a:ext cx="0" cy="0"/>
          <a:chOff x="0" y="0"/>
          <a:chExt cx="0" cy="0"/>
        </a:xfrm>
      </p:grpSpPr>
      <p:sp>
        <p:nvSpPr>
          <p:cNvPr id="3" name="Content Placeholder 2"/>
          <p:cNvSpPr>
            <a:spLocks noGrp="1"/>
          </p:cNvSpPr>
          <p:nvPr>
            <p:ph idx="1"/>
          </p:nvPr>
        </p:nvSpPr>
        <p:spPr>
          <a:xfrm>
            <a:off x="319088" y="1806266"/>
            <a:ext cx="1763712" cy="4623109"/>
          </a:xfrm>
        </p:spPr>
        <p:txBody>
          <a:bodyPr/>
          <a:lstStyle/>
          <a:p>
            <a:pPr lvl="0"/>
            <a:r>
              <a:rPr lang="en-US" dirty="0"/>
              <a:t>Edit Master text styles</a:t>
            </a:r>
          </a:p>
          <a:p>
            <a:pPr lvl="1"/>
            <a:r>
              <a:rPr lang="en-US" dirty="0"/>
              <a:t>Second level</a:t>
            </a:r>
          </a:p>
        </p:txBody>
      </p:sp>
      <p:sp>
        <p:nvSpPr>
          <p:cNvPr id="4" name="Date Placeholder 3"/>
          <p:cNvSpPr>
            <a:spLocks noGrp="1"/>
          </p:cNvSpPr>
          <p:nvPr>
            <p:ph type="dt" sz="half" idx="10"/>
          </p:nvPr>
        </p:nvSpPr>
        <p:spPr/>
        <p:txBody>
          <a:bodyPr/>
          <a:lstStyle/>
          <a:p>
            <a:endParaRPr lang="en-GB">
              <a:solidFill>
                <a:srgbClr val="666E7E"/>
              </a:solidFill>
            </a:endParaRPr>
          </a:p>
        </p:txBody>
      </p:sp>
      <p:sp>
        <p:nvSpPr>
          <p:cNvPr id="5" name="Footer Placeholder 4"/>
          <p:cNvSpPr>
            <a:spLocks noGrp="1"/>
          </p:cNvSpPr>
          <p:nvPr>
            <p:ph type="ftr" sz="quarter" idx="11"/>
          </p:nvPr>
        </p:nvSpPr>
        <p:spPr/>
        <p:txBody>
          <a:bodyPr/>
          <a:lstStyle/>
          <a:p>
            <a:r>
              <a:rPr lang="en-US">
                <a:solidFill>
                  <a:srgbClr val="666E7E"/>
                </a:solidFill>
              </a:rPr>
              <a:t>Further together - Enhance your Finance &amp; Innovation Performance</a:t>
            </a:r>
            <a:endParaRPr lang="en-GB">
              <a:solidFill>
                <a:srgbClr val="666E7E"/>
              </a:solidFill>
            </a:endParaRPr>
          </a:p>
        </p:txBody>
      </p:sp>
      <p:sp>
        <p:nvSpPr>
          <p:cNvPr id="6" name="Slide Number Placeholder 5"/>
          <p:cNvSpPr>
            <a:spLocks noGrp="1"/>
          </p:cNvSpPr>
          <p:nvPr>
            <p:ph type="sldNum" sz="quarter" idx="12"/>
          </p:nvPr>
        </p:nvSpPr>
        <p:spPr>
          <a:xfrm>
            <a:off x="11448931" y="767233"/>
            <a:ext cx="516414" cy="181609"/>
          </a:xfrm>
          <a:prstGeom prst="rect">
            <a:avLst/>
          </a:prstGeom>
        </p:spPr>
        <p:txBody>
          <a:bodyPr/>
          <a:lstStyle/>
          <a:p>
            <a:fld id="{DD5F9443-4AD9-49DD-9187-EE55715DBD76}" type="slidenum">
              <a:rPr lang="en-GB" smtClean="0">
                <a:solidFill>
                  <a:srgbClr val="666E7E"/>
                </a:solidFill>
              </a:rPr>
              <a:pPr/>
              <a:t>‹N›</a:t>
            </a:fld>
            <a:endParaRPr lang="en-GB">
              <a:solidFill>
                <a:srgbClr val="666E7E"/>
              </a:solidFill>
            </a:endParaRPr>
          </a:p>
        </p:txBody>
      </p:sp>
      <p:cxnSp>
        <p:nvCxnSpPr>
          <p:cNvPr id="8" name="Straight Connector 7">
            <a:extLst>
              <a:ext uri="{FF2B5EF4-FFF2-40B4-BE49-F238E27FC236}">
                <a16:creationId xmlns:a16="http://schemas.microsoft.com/office/drawing/2014/main" id="{4C9D517F-8C94-4187-A8AC-6B4CFE53D072}"/>
              </a:ext>
            </a:extLst>
          </p:cNvPr>
          <p:cNvCxnSpPr>
            <a:cxnSpLocks/>
          </p:cNvCxnSpPr>
          <p:nvPr userDrawn="1"/>
        </p:nvCxnSpPr>
        <p:spPr>
          <a:xfrm>
            <a:off x="317946" y="1664315"/>
            <a:ext cx="17648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23FF3AA-1956-4326-9C15-FD257092F1E9}"/>
              </a:ext>
            </a:extLst>
          </p:cNvPr>
          <p:cNvCxnSpPr>
            <a:cxnSpLocks/>
          </p:cNvCxnSpPr>
          <p:nvPr userDrawn="1"/>
        </p:nvCxnSpPr>
        <p:spPr>
          <a:xfrm>
            <a:off x="2273300" y="1666411"/>
            <a:ext cx="5676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30B9D6A-DDC7-443E-99AA-56F2A2245FA3}"/>
              </a:ext>
            </a:extLst>
          </p:cNvPr>
          <p:cNvSpPr>
            <a:spLocks noGrp="1"/>
          </p:cNvSpPr>
          <p:nvPr>
            <p:ph idx="13"/>
          </p:nvPr>
        </p:nvSpPr>
        <p:spPr>
          <a:xfrm>
            <a:off x="2273301" y="1806266"/>
            <a:ext cx="5676900" cy="46231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2">
            <a:extLst>
              <a:ext uri="{FF2B5EF4-FFF2-40B4-BE49-F238E27FC236}">
                <a16:creationId xmlns:a16="http://schemas.microsoft.com/office/drawing/2014/main" id="{CE57FBED-0D17-420B-B1A2-88DAE1188920}"/>
              </a:ext>
            </a:extLst>
          </p:cNvPr>
          <p:cNvSpPr>
            <a:spLocks noGrp="1"/>
          </p:cNvSpPr>
          <p:nvPr>
            <p:ph type="body" sz="quarter" idx="14"/>
          </p:nvPr>
        </p:nvSpPr>
        <p:spPr>
          <a:xfrm>
            <a:off x="319089" y="1105835"/>
            <a:ext cx="1763712" cy="543438"/>
          </a:xfrm>
        </p:spPr>
        <p:txBody>
          <a:bodyPr anchor="b">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en-US" dirty="0"/>
              <a:t>Edit Master text styles</a:t>
            </a:r>
          </a:p>
        </p:txBody>
      </p:sp>
      <p:sp>
        <p:nvSpPr>
          <p:cNvPr id="15" name="Text Placeholder 12">
            <a:extLst>
              <a:ext uri="{FF2B5EF4-FFF2-40B4-BE49-F238E27FC236}">
                <a16:creationId xmlns:a16="http://schemas.microsoft.com/office/drawing/2014/main" id="{375E2F08-8776-4EA2-92B3-35A869122D8E}"/>
              </a:ext>
            </a:extLst>
          </p:cNvPr>
          <p:cNvSpPr>
            <a:spLocks noGrp="1"/>
          </p:cNvSpPr>
          <p:nvPr>
            <p:ph type="body" sz="quarter" idx="15"/>
          </p:nvPr>
        </p:nvSpPr>
        <p:spPr>
          <a:xfrm>
            <a:off x="2273301" y="1105835"/>
            <a:ext cx="5676899" cy="543438"/>
          </a:xfrm>
        </p:spPr>
        <p:txBody>
          <a:bodyPr anchor="b">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en-US" dirty="0"/>
              <a:t>Edit Master text styles</a:t>
            </a:r>
          </a:p>
        </p:txBody>
      </p:sp>
      <p:sp>
        <p:nvSpPr>
          <p:cNvPr id="12" name="Title 1">
            <a:extLst>
              <a:ext uri="{FF2B5EF4-FFF2-40B4-BE49-F238E27FC236}">
                <a16:creationId xmlns:a16="http://schemas.microsoft.com/office/drawing/2014/main" id="{10572613-6906-46F6-9A2F-D221E7568ABC}"/>
              </a:ext>
            </a:extLst>
          </p:cNvPr>
          <p:cNvSpPr>
            <a:spLocks noGrp="1"/>
          </p:cNvSpPr>
          <p:nvPr>
            <p:ph type="title"/>
          </p:nvPr>
        </p:nvSpPr>
        <p:spPr>
          <a:xfrm>
            <a:off x="316800" y="162000"/>
            <a:ext cx="11134800" cy="543438"/>
          </a:xfrm>
        </p:spPr>
        <p:txBody>
          <a:bodyPr/>
          <a:lstStyle/>
          <a:p>
            <a:r>
              <a:rPr lang="en-US" dirty="0"/>
              <a:t>Click to edit Master title style</a:t>
            </a:r>
          </a:p>
        </p:txBody>
      </p:sp>
      <p:cxnSp>
        <p:nvCxnSpPr>
          <p:cNvPr id="20" name="Straight Connector 19">
            <a:extLst>
              <a:ext uri="{FF2B5EF4-FFF2-40B4-BE49-F238E27FC236}">
                <a16:creationId xmlns:a16="http://schemas.microsoft.com/office/drawing/2014/main" id="{6BAAD38A-0DA8-403A-8A0F-DC9F196DB877}"/>
              </a:ext>
            </a:extLst>
          </p:cNvPr>
          <p:cNvCxnSpPr>
            <a:cxnSpLocks/>
          </p:cNvCxnSpPr>
          <p:nvPr userDrawn="1"/>
        </p:nvCxnSpPr>
        <p:spPr>
          <a:xfrm>
            <a:off x="8137524" y="1666411"/>
            <a:ext cx="37353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2">
            <a:extLst>
              <a:ext uri="{FF2B5EF4-FFF2-40B4-BE49-F238E27FC236}">
                <a16:creationId xmlns:a16="http://schemas.microsoft.com/office/drawing/2014/main" id="{553F1AC3-1F89-4BFC-A485-990D2CFEF094}"/>
              </a:ext>
            </a:extLst>
          </p:cNvPr>
          <p:cNvSpPr>
            <a:spLocks noGrp="1"/>
          </p:cNvSpPr>
          <p:nvPr>
            <p:ph type="body" sz="quarter" idx="16"/>
          </p:nvPr>
        </p:nvSpPr>
        <p:spPr>
          <a:xfrm>
            <a:off x="8137526" y="1105835"/>
            <a:ext cx="3735388" cy="543438"/>
          </a:xfrm>
        </p:spPr>
        <p:txBody>
          <a:bodyPr anchor="b">
            <a:normAutofit/>
          </a:bodyPr>
          <a:lstStyle>
            <a:lvl1pPr marL="0" indent="0">
              <a:spcBef>
                <a:spcPts val="0"/>
              </a:spcBef>
              <a:buNone/>
              <a:defRPr sz="1200">
                <a:latin typeface="Franklin Gothic Demi" panose="020B0703020102020204" pitchFamily="34" charset="0"/>
              </a:defRPr>
            </a:lvl1pPr>
            <a:lvl2pPr marL="360362" indent="0">
              <a:buNone/>
              <a:defRPr/>
            </a:lvl2pPr>
          </a:lstStyle>
          <a:p>
            <a:pPr lvl="0"/>
            <a:r>
              <a:rPr lang="en-US" dirty="0"/>
              <a:t>Edit Master text styles</a:t>
            </a:r>
          </a:p>
        </p:txBody>
      </p:sp>
      <p:sp>
        <p:nvSpPr>
          <p:cNvPr id="23" name="Content Placeholder 2">
            <a:extLst>
              <a:ext uri="{FF2B5EF4-FFF2-40B4-BE49-F238E27FC236}">
                <a16:creationId xmlns:a16="http://schemas.microsoft.com/office/drawing/2014/main" id="{0D3FEDBC-999B-4FFF-B05B-205020CF0C55}"/>
              </a:ext>
            </a:extLst>
          </p:cNvPr>
          <p:cNvSpPr>
            <a:spLocks noGrp="1"/>
          </p:cNvSpPr>
          <p:nvPr>
            <p:ph idx="17"/>
          </p:nvPr>
        </p:nvSpPr>
        <p:spPr>
          <a:xfrm>
            <a:off x="8137524" y="1809132"/>
            <a:ext cx="3735388" cy="462310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957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5299" y="161409"/>
            <a:ext cx="11133632" cy="543438"/>
          </a:xfrm>
          <a:prstGeom prst="rect">
            <a:avLst/>
          </a:prstGeom>
        </p:spPr>
        <p:txBody>
          <a:bodyPr vert="horz" lIns="0" tIns="0" rIns="0" bIns="0" rtlCol="0" anchor="b">
            <a:normAutofit/>
          </a:bodyPr>
          <a:lstStyle/>
          <a:p>
            <a:r>
              <a:rPr lang="en-US" dirty="0"/>
              <a:t>Click to edit Master title style</a:t>
            </a:r>
          </a:p>
        </p:txBody>
      </p:sp>
      <p:sp>
        <p:nvSpPr>
          <p:cNvPr id="3" name="Text Placeholder 2"/>
          <p:cNvSpPr>
            <a:spLocks noGrp="1"/>
          </p:cNvSpPr>
          <p:nvPr>
            <p:ph type="body" idx="1"/>
          </p:nvPr>
        </p:nvSpPr>
        <p:spPr>
          <a:xfrm>
            <a:off x="323550" y="1379220"/>
            <a:ext cx="11549363" cy="505015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482014" y="6548793"/>
            <a:ext cx="2743200" cy="181609"/>
          </a:xfrm>
          <a:prstGeom prst="rect">
            <a:avLst/>
          </a:prstGeom>
        </p:spPr>
        <p:txBody>
          <a:bodyPr vert="horz" lIns="0" tIns="0" rIns="0" bIns="0" rtlCol="0" anchor="ctr"/>
          <a:lstStyle>
            <a:lvl1pPr algn="r">
              <a:defRPr sz="800">
                <a:solidFill>
                  <a:schemeClr val="tx1"/>
                </a:solidFill>
                <a:latin typeface="+mj-lt"/>
              </a:defRPr>
            </a:lvl1pPr>
          </a:lstStyle>
          <a:p>
            <a:pPr defTabSz="457200"/>
            <a:endParaRPr lang="en-GB">
              <a:solidFill>
                <a:srgbClr val="666E7E"/>
              </a:solidFill>
            </a:endParaRPr>
          </a:p>
        </p:txBody>
      </p:sp>
      <p:sp>
        <p:nvSpPr>
          <p:cNvPr id="5" name="Footer Placeholder 4"/>
          <p:cNvSpPr>
            <a:spLocks noGrp="1"/>
          </p:cNvSpPr>
          <p:nvPr>
            <p:ph type="ftr" sz="quarter" idx="3"/>
          </p:nvPr>
        </p:nvSpPr>
        <p:spPr>
          <a:xfrm>
            <a:off x="323550" y="6548794"/>
            <a:ext cx="7950499" cy="181609"/>
          </a:xfrm>
          <a:prstGeom prst="rect">
            <a:avLst/>
          </a:prstGeom>
        </p:spPr>
        <p:txBody>
          <a:bodyPr vert="horz" lIns="0" tIns="0" rIns="0" bIns="0" rtlCol="0" anchor="ctr"/>
          <a:lstStyle>
            <a:lvl1pPr algn="l">
              <a:defRPr sz="800">
                <a:solidFill>
                  <a:schemeClr val="tx1"/>
                </a:solidFill>
                <a:latin typeface="+mj-lt"/>
              </a:defRPr>
            </a:lvl1pPr>
          </a:lstStyle>
          <a:p>
            <a:pPr defTabSz="457200"/>
            <a:r>
              <a:rPr lang="en-US">
                <a:solidFill>
                  <a:srgbClr val="666E7E"/>
                </a:solidFill>
              </a:rPr>
              <a:t>Further together - Enhance your Finance &amp; Innovation Performance</a:t>
            </a:r>
            <a:endParaRPr lang="en-GB" dirty="0">
              <a:solidFill>
                <a:srgbClr val="666E7E"/>
              </a:solidFill>
            </a:endParaRPr>
          </a:p>
        </p:txBody>
      </p:sp>
    </p:spTree>
    <p:extLst>
      <p:ext uri="{BB962C8B-B14F-4D97-AF65-F5344CB8AC3E}">
        <p14:creationId xmlns:p14="http://schemas.microsoft.com/office/powerpoint/2010/main" val="2734076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1800" kern="1200">
          <a:solidFill>
            <a:schemeClr val="tx1"/>
          </a:solidFill>
          <a:latin typeface="+mj-lt"/>
          <a:ea typeface="+mj-ea"/>
          <a:cs typeface="+mj-cs"/>
        </a:defRPr>
      </a:lvl1pPr>
    </p:titleStyle>
    <p:bodyStyle>
      <a:lvl1pPr marL="227013"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1pPr>
      <a:lvl2pPr marL="584200" indent="-223838"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942975"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3pPr>
      <a:lvl4pPr marL="1308100" indent="-23336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4pPr>
      <a:lvl5pPr marL="1665288" indent="-23336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12">
          <p15:clr>
            <a:srgbClr val="F26B43"/>
          </p15:clr>
        </p15:guide>
        <p15:guide id="2" pos="1432">
          <p15:clr>
            <a:srgbClr val="F26B43"/>
          </p15:clr>
        </p15:guide>
        <p15:guide id="3" pos="2544">
          <p15:clr>
            <a:srgbClr val="F26B43"/>
          </p15:clr>
        </p15:guide>
        <p15:guide id="4" pos="2664">
          <p15:clr>
            <a:srgbClr val="F26B43"/>
          </p15:clr>
        </p15:guide>
        <p15:guide id="5" pos="7479">
          <p15:clr>
            <a:srgbClr val="F26B43"/>
          </p15:clr>
        </p15:guide>
        <p15:guide id="6" pos="6358">
          <p15:clr>
            <a:srgbClr val="F26B43"/>
          </p15:clr>
        </p15:guide>
        <p15:guide id="7" pos="6238">
          <p15:clr>
            <a:srgbClr val="F26B43"/>
          </p15:clr>
        </p15:guide>
        <p15:guide id="8" pos="5126">
          <p15:clr>
            <a:srgbClr val="F26B43"/>
          </p15:clr>
        </p15:guide>
        <p15:guide id="9" pos="5008">
          <p15:clr>
            <a:srgbClr val="F26B43"/>
          </p15:clr>
        </p15:guide>
        <p15:guide id="10" pos="3896">
          <p15:clr>
            <a:srgbClr val="F26B43"/>
          </p15:clr>
        </p15:guide>
        <p15:guide id="11" pos="3776">
          <p15:clr>
            <a:srgbClr val="F26B43"/>
          </p15:clr>
        </p15:guide>
        <p15:guide id="12" orient="horz" pos="684">
          <p15:clr>
            <a:srgbClr val="F26B43"/>
          </p15:clr>
        </p15:guide>
        <p15:guide id="13" orient="horz" pos="4050">
          <p15:clr>
            <a:srgbClr val="F26B43"/>
          </p15:clr>
        </p15:guide>
        <p15:guide id="14" pos="20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5299" y="161409"/>
            <a:ext cx="11133632" cy="543438"/>
          </a:xfrm>
          <a:prstGeom prst="rect">
            <a:avLst/>
          </a:prstGeom>
        </p:spPr>
        <p:txBody>
          <a:bodyPr vert="horz" lIns="0" tIns="0" rIns="0" bIns="0" rtlCol="0" anchor="b">
            <a:normAutofit/>
          </a:bodyPr>
          <a:lstStyle/>
          <a:p>
            <a:r>
              <a:rPr lang="fr-FR"/>
              <a:t>Modifiez le style du titre</a:t>
            </a:r>
            <a:endParaRPr lang="en-US"/>
          </a:p>
        </p:txBody>
      </p:sp>
      <p:sp>
        <p:nvSpPr>
          <p:cNvPr id="3" name="Text Placeholder 2"/>
          <p:cNvSpPr>
            <a:spLocks noGrp="1"/>
          </p:cNvSpPr>
          <p:nvPr>
            <p:ph type="body" idx="1"/>
          </p:nvPr>
        </p:nvSpPr>
        <p:spPr>
          <a:xfrm>
            <a:off x="323550" y="1379220"/>
            <a:ext cx="11549363" cy="5050155"/>
          </a:xfrm>
          <a:prstGeom prst="rect">
            <a:avLst/>
          </a:prstGeom>
        </p:spPr>
        <p:txBody>
          <a:bodyPr vert="horz" lIns="0" tIns="0" rIns="0" bIns="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8482014" y="6548793"/>
            <a:ext cx="2743200" cy="181609"/>
          </a:xfrm>
          <a:prstGeom prst="rect">
            <a:avLst/>
          </a:prstGeom>
        </p:spPr>
        <p:txBody>
          <a:bodyPr vert="horz" lIns="0" tIns="0" rIns="0" bIns="0" rtlCol="0" anchor="ctr"/>
          <a:lstStyle>
            <a:lvl1pPr algn="r">
              <a:defRPr sz="800">
                <a:solidFill>
                  <a:schemeClr val="tx1"/>
                </a:solidFill>
                <a:latin typeface="+mj-lt"/>
              </a:defRPr>
            </a:lvl1pPr>
          </a:lstStyle>
          <a:p>
            <a:endParaRPr lang="en-GB"/>
          </a:p>
        </p:txBody>
      </p:sp>
      <p:sp>
        <p:nvSpPr>
          <p:cNvPr id="5" name="Footer Placeholder 4"/>
          <p:cNvSpPr>
            <a:spLocks noGrp="1"/>
          </p:cNvSpPr>
          <p:nvPr>
            <p:ph type="ftr" sz="quarter" idx="3"/>
          </p:nvPr>
        </p:nvSpPr>
        <p:spPr>
          <a:xfrm>
            <a:off x="323550" y="6548794"/>
            <a:ext cx="7950499" cy="181609"/>
          </a:xfrm>
          <a:prstGeom prst="rect">
            <a:avLst/>
          </a:prstGeom>
        </p:spPr>
        <p:txBody>
          <a:bodyPr vert="horz" lIns="0" tIns="0" rIns="0" bIns="0" rtlCol="0" anchor="ctr"/>
          <a:lstStyle>
            <a:lvl1pPr algn="l">
              <a:defRPr sz="800">
                <a:solidFill>
                  <a:schemeClr val="tx1"/>
                </a:solidFill>
                <a:latin typeface="+mj-lt"/>
              </a:defRPr>
            </a:lvl1pPr>
          </a:lstStyle>
          <a:p>
            <a:r>
              <a:rPr lang="en-GB"/>
              <a:t>Presentation title runs here (go Insert &gt; Header &amp; Footer to edit this text)</a:t>
            </a:r>
          </a:p>
        </p:txBody>
      </p:sp>
    </p:spTree>
    <p:extLst>
      <p:ext uri="{BB962C8B-B14F-4D97-AF65-F5344CB8AC3E}">
        <p14:creationId xmlns:p14="http://schemas.microsoft.com/office/powerpoint/2010/main" val="283276126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1800" kern="1200">
          <a:solidFill>
            <a:schemeClr val="tx1"/>
          </a:solidFill>
          <a:latin typeface="+mj-lt"/>
          <a:ea typeface="+mj-ea"/>
          <a:cs typeface="+mj-cs"/>
        </a:defRPr>
      </a:lvl1pPr>
    </p:titleStyle>
    <p:bodyStyle>
      <a:lvl1pPr marL="227013"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600" kern="1200">
          <a:solidFill>
            <a:schemeClr val="tx1"/>
          </a:solidFill>
          <a:latin typeface="+mn-lt"/>
          <a:ea typeface="+mn-ea"/>
          <a:cs typeface="+mn-cs"/>
        </a:defRPr>
      </a:lvl1pPr>
      <a:lvl2pPr marL="584200" indent="-223838"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942975"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200" kern="1200">
          <a:solidFill>
            <a:schemeClr val="tx1"/>
          </a:solidFill>
          <a:latin typeface="+mn-lt"/>
          <a:ea typeface="+mn-ea"/>
          <a:cs typeface="+mn-cs"/>
        </a:defRPr>
      </a:lvl3pPr>
      <a:lvl4pPr marL="1308100" indent="-233363" algn="l" defTabSz="914400" rtl="0" eaLnBrk="1" latinLnBrk="0" hangingPunct="1">
        <a:lnSpc>
          <a:spcPct val="110000"/>
        </a:lnSpc>
        <a:spcBef>
          <a:spcPts val="1200"/>
        </a:spcBef>
        <a:buClr>
          <a:schemeClr val="accent1"/>
        </a:buClr>
        <a:buSzPct val="90000"/>
        <a:buFont typeface="Arial" panose="020B0604020202020204" pitchFamily="34" charset="0"/>
        <a:buChar char="•"/>
        <a:defRPr sz="1200" kern="1200">
          <a:solidFill>
            <a:schemeClr val="tx1"/>
          </a:solidFill>
          <a:latin typeface="+mn-lt"/>
          <a:ea typeface="+mn-ea"/>
          <a:cs typeface="+mn-cs"/>
        </a:defRPr>
      </a:lvl4pPr>
      <a:lvl5pPr marL="1665288" indent="-233363" algn="l" defTabSz="914400" rtl="0" eaLnBrk="1" latinLnBrk="0" hangingPunct="1">
        <a:lnSpc>
          <a:spcPct val="110000"/>
        </a:lnSpc>
        <a:spcBef>
          <a:spcPts val="1200"/>
        </a:spcBef>
        <a:buClr>
          <a:schemeClr val="accent1"/>
        </a:buClr>
        <a:buSzPct val="90000"/>
        <a:buFont typeface="Franklin Gothic Book" panose="020B05030201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12">
          <p15:clr>
            <a:srgbClr val="F26B43"/>
          </p15:clr>
        </p15:guide>
        <p15:guide id="2" pos="1432">
          <p15:clr>
            <a:srgbClr val="F26B43"/>
          </p15:clr>
        </p15:guide>
        <p15:guide id="3" pos="2544">
          <p15:clr>
            <a:srgbClr val="F26B43"/>
          </p15:clr>
        </p15:guide>
        <p15:guide id="4" pos="2664">
          <p15:clr>
            <a:srgbClr val="F26B43"/>
          </p15:clr>
        </p15:guide>
        <p15:guide id="5" pos="7479">
          <p15:clr>
            <a:srgbClr val="F26B43"/>
          </p15:clr>
        </p15:guide>
        <p15:guide id="6" pos="6358">
          <p15:clr>
            <a:srgbClr val="F26B43"/>
          </p15:clr>
        </p15:guide>
        <p15:guide id="7" pos="6238">
          <p15:clr>
            <a:srgbClr val="F26B43"/>
          </p15:clr>
        </p15:guide>
        <p15:guide id="8" pos="5126">
          <p15:clr>
            <a:srgbClr val="F26B43"/>
          </p15:clr>
        </p15:guide>
        <p15:guide id="9" pos="5008">
          <p15:clr>
            <a:srgbClr val="F26B43"/>
          </p15:clr>
        </p15:guide>
        <p15:guide id="10" pos="3896">
          <p15:clr>
            <a:srgbClr val="F26B43"/>
          </p15:clr>
        </p15:guide>
        <p15:guide id="11" pos="3776">
          <p15:clr>
            <a:srgbClr val="F26B43"/>
          </p15:clr>
        </p15:guide>
        <p15:guide id="12" orient="horz" pos="684">
          <p15:clr>
            <a:srgbClr val="F26B43"/>
          </p15:clr>
        </p15:guide>
        <p15:guide id="13" orient="horz" pos="4050">
          <p15:clr>
            <a:srgbClr val="F26B43"/>
          </p15:clr>
        </p15:guide>
        <p15:guide id="14" pos="20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6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6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6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62.xml"/><Relationship Id="rId6" Type="http://schemas.openxmlformats.org/officeDocument/2006/relationships/oleObject" Target="../embeddings/oleObject1.bin"/><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jpe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62.xml"/><Relationship Id="rId6" Type="http://schemas.openxmlformats.org/officeDocument/2006/relationships/image" Target="../media/image44.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62.xml"/><Relationship Id="rId5" Type="http://schemas.openxmlformats.org/officeDocument/2006/relationships/image" Target="../media/image29.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6.jpe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7.jpe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jpe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9.png"/><Relationship Id="rId7" Type="http://schemas.openxmlformats.org/officeDocument/2006/relationships/image" Target="../media/image48.png"/><Relationship Id="rId2" Type="http://schemas.openxmlformats.org/officeDocument/2006/relationships/image" Target="../media/image18.jpeg"/><Relationship Id="rId1" Type="http://schemas.openxmlformats.org/officeDocument/2006/relationships/slideLayout" Target="../slideLayouts/slideLayout61.xml"/><Relationship Id="rId6" Type="http://schemas.openxmlformats.org/officeDocument/2006/relationships/hyperlink" Target="https://www.linkedin.com/company/ayming" TargetMode="External"/><Relationship Id="rId5" Type="http://schemas.openxmlformats.org/officeDocument/2006/relationships/hyperlink" Target="https://www.ayming.it/" TargetMode="External"/><Relationship Id="rId10" Type="http://schemas.openxmlformats.org/officeDocument/2006/relationships/hyperlink" Target="https://www.instagram.com/ayminggroup/" TargetMode="External"/><Relationship Id="rId4" Type="http://schemas.openxmlformats.org/officeDocument/2006/relationships/image" Target="../media/image20.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6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62.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cielo, aria aperta, container, nuvola&#10;&#10;Descrizione generata automaticamente">
            <a:extLst>
              <a:ext uri="{FF2B5EF4-FFF2-40B4-BE49-F238E27FC236}">
                <a16:creationId xmlns:a16="http://schemas.microsoft.com/office/drawing/2014/main" id="{527670D9-37FD-8661-98D0-DDF7D0056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08991" cy="6858000"/>
          </a:xfrm>
          <a:prstGeom prst="rect">
            <a:avLst/>
          </a:prstGeom>
        </p:spPr>
      </p:pic>
      <p:sp>
        <p:nvSpPr>
          <p:cNvPr id="11" name="Rettangolo 10">
            <a:extLst>
              <a:ext uri="{FF2B5EF4-FFF2-40B4-BE49-F238E27FC236}">
                <a16:creationId xmlns:a16="http://schemas.microsoft.com/office/drawing/2014/main" id="{3BF3A743-029B-2A54-07FC-361FD066BE16}"/>
              </a:ext>
            </a:extLst>
          </p:cNvPr>
          <p:cNvSpPr/>
          <p:nvPr/>
        </p:nvSpPr>
        <p:spPr>
          <a:xfrm>
            <a:off x="0" y="0"/>
            <a:ext cx="12516465" cy="6858000"/>
          </a:xfrm>
          <a:prstGeom prst="rect">
            <a:avLst/>
          </a:prstGeom>
          <a:solidFill>
            <a:srgbClr val="666E7E">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bject 5"/>
          <p:cNvSpPr txBox="1"/>
          <p:nvPr/>
        </p:nvSpPr>
        <p:spPr>
          <a:xfrm>
            <a:off x="4870533" y="6017297"/>
            <a:ext cx="2476333" cy="288265"/>
          </a:xfrm>
          <a:prstGeom prst="rect">
            <a:avLst/>
          </a:prstGeom>
        </p:spPr>
        <p:txBody>
          <a:bodyPr vert="horz" wrap="square" lIns="0" tIns="11157" rIns="0" bIns="0" rtlCol="0">
            <a:spAutoFit/>
          </a:bodyPr>
          <a:lstStyle/>
          <a:p>
            <a:pPr marL="0" marR="0" lvl="0" indent="0" algn="l" defTabSz="914400" rtl="0" eaLnBrk="1" fontAlgn="auto" latinLnBrk="0" hangingPunct="1">
              <a:lnSpc>
                <a:spcPct val="100000"/>
              </a:lnSpc>
              <a:spcBef>
                <a:spcPts val="0"/>
              </a:spcBef>
              <a:spcAft>
                <a:spcPts val="0"/>
              </a:spcAft>
              <a:buClr>
                <a:srgbClr val="00AEEF"/>
              </a:buClr>
              <a:buSzTx/>
              <a:buFontTx/>
              <a:buNone/>
              <a:tabLst/>
              <a:defRPr/>
            </a:pPr>
            <a:r>
              <a:rPr kumimoji="0" lang="en-GB" sz="18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FURTHER </a:t>
            </a:r>
            <a:r>
              <a:rPr kumimoji="0" lang="en-GB" sz="1800" b="0"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TOGETHER</a:t>
            </a:r>
          </a:p>
        </p:txBody>
      </p:sp>
      <p:sp>
        <p:nvSpPr>
          <p:cNvPr id="6" name="object 6"/>
          <p:cNvSpPr txBox="1"/>
          <p:nvPr/>
        </p:nvSpPr>
        <p:spPr>
          <a:xfrm>
            <a:off x="1963430" y="2023959"/>
            <a:ext cx="8290538" cy="2565856"/>
          </a:xfrm>
          <a:prstGeom prst="rect">
            <a:avLst/>
          </a:prstGeom>
        </p:spPr>
        <p:txBody>
          <a:bodyPr vert="horz" wrap="square" lIns="0" tIns="102641" rIns="0" bIns="0" rtlCol="0">
            <a:spAutoFit/>
          </a:bodyPr>
          <a:lstStyle/>
          <a:p>
            <a:pPr marL="8926" marR="10711" lvl="0" indent="0" algn="l" defTabSz="914400" rtl="0" eaLnBrk="1" fontAlgn="auto" latinLnBrk="0" hangingPunct="1">
              <a:lnSpc>
                <a:spcPts val="4245"/>
              </a:lnSpc>
              <a:spcBef>
                <a:spcPts val="808"/>
              </a:spcBef>
              <a:spcAft>
                <a:spcPts val="0"/>
              </a:spcAft>
              <a:buClrTx/>
              <a:buSzTx/>
              <a:buFontTx/>
              <a:buNone/>
              <a:tabLst/>
              <a:defRPr/>
            </a:pPr>
            <a:r>
              <a:rPr kumimoji="0" lang="it-IT" sz="4111" b="0" i="0" u="none" strike="noStrike" kern="1200" cap="none" spc="-119" normalizeH="0" baseline="0" noProof="0" dirty="0">
                <a:ln>
                  <a:noFill/>
                </a:ln>
                <a:solidFill>
                  <a:schemeClr val="bg1"/>
                </a:solidFill>
                <a:effectLst/>
                <a:uLnTx/>
                <a:uFillTx/>
                <a:latin typeface="Tahoma"/>
                <a:ea typeface="+mn-ea"/>
                <a:cs typeface="Tahoma"/>
              </a:rPr>
              <a:t>L'importazione di beni in Italia </a:t>
            </a:r>
          </a:p>
          <a:p>
            <a:pPr marL="8926" marR="10711" lvl="0" indent="0" algn="l" defTabSz="914400" rtl="0" eaLnBrk="1" fontAlgn="auto" latinLnBrk="0" hangingPunct="1">
              <a:lnSpc>
                <a:spcPts val="4245"/>
              </a:lnSpc>
              <a:spcBef>
                <a:spcPts val="808"/>
              </a:spcBef>
              <a:spcAft>
                <a:spcPts val="0"/>
              </a:spcAft>
              <a:buClrTx/>
              <a:buSzTx/>
              <a:buFontTx/>
              <a:buNone/>
              <a:tabLst/>
              <a:defRPr/>
            </a:pPr>
            <a:r>
              <a:rPr lang="it-IT" sz="4111" spc="-119" dirty="0">
                <a:solidFill>
                  <a:schemeClr val="bg1"/>
                </a:solidFill>
                <a:latin typeface="Tahoma"/>
                <a:cs typeface="Tahoma"/>
              </a:rPr>
              <a:t>C</a:t>
            </a:r>
            <a:r>
              <a:rPr kumimoji="0" lang="it-IT" sz="4111" b="0" i="0" u="none" strike="noStrike" kern="1200" cap="none" spc="-119" normalizeH="0" baseline="0" noProof="0" dirty="0" err="1">
                <a:ln>
                  <a:noFill/>
                </a:ln>
                <a:solidFill>
                  <a:schemeClr val="bg1"/>
                </a:solidFill>
                <a:effectLst/>
                <a:uLnTx/>
                <a:uFillTx/>
                <a:latin typeface="Tahoma"/>
                <a:ea typeface="+mn-ea"/>
                <a:cs typeface="Tahoma"/>
              </a:rPr>
              <a:t>ome</a:t>
            </a:r>
            <a:r>
              <a:rPr kumimoji="0" lang="it-IT" sz="4111" b="0" i="0" u="none" strike="noStrike" kern="1200" cap="none" spc="-119" normalizeH="0" baseline="0" noProof="0" dirty="0">
                <a:ln>
                  <a:noFill/>
                </a:ln>
                <a:solidFill>
                  <a:schemeClr val="bg1"/>
                </a:solidFill>
                <a:effectLst/>
                <a:uLnTx/>
                <a:uFillTx/>
                <a:latin typeface="Tahoma"/>
                <a:ea typeface="+mn-ea"/>
                <a:cs typeface="Tahoma"/>
              </a:rPr>
              <a:t> ottimizzare IVA e dazi doganali</a:t>
            </a:r>
          </a:p>
          <a:p>
            <a:pPr marL="8926" marR="10711" lvl="0" indent="0" algn="l" defTabSz="914400" rtl="0" eaLnBrk="1" fontAlgn="auto" latinLnBrk="0" hangingPunct="1">
              <a:lnSpc>
                <a:spcPts val="4245"/>
              </a:lnSpc>
              <a:spcBef>
                <a:spcPts val="808"/>
              </a:spcBef>
              <a:spcAft>
                <a:spcPts val="0"/>
              </a:spcAft>
              <a:buClrTx/>
              <a:buSzTx/>
              <a:buFontTx/>
              <a:buNone/>
              <a:tabLst/>
              <a:defRPr/>
            </a:pPr>
            <a:endParaRPr lang="it-IT" sz="4111" spc="-119" dirty="0">
              <a:solidFill>
                <a:schemeClr val="bg1"/>
              </a:solidFill>
              <a:latin typeface="Tahoma"/>
              <a:cs typeface="Tahoma"/>
            </a:endParaRPr>
          </a:p>
          <a:p>
            <a:pPr marL="8926" marR="10711" lvl="0" indent="0" algn="l" defTabSz="914400" rtl="0" eaLnBrk="1" fontAlgn="auto" latinLnBrk="0" hangingPunct="1">
              <a:lnSpc>
                <a:spcPts val="4245"/>
              </a:lnSpc>
              <a:spcBef>
                <a:spcPts val="808"/>
              </a:spcBef>
              <a:spcAft>
                <a:spcPts val="0"/>
              </a:spcAft>
              <a:buClrTx/>
              <a:buSzTx/>
              <a:buFontTx/>
              <a:buNone/>
              <a:tabLst/>
              <a:defRPr/>
            </a:pPr>
            <a:r>
              <a:rPr kumimoji="0" lang="it-IT" sz="2000" b="0" i="0" u="none" strike="noStrike" kern="1200" cap="none" spc="-119" normalizeH="0" baseline="0" noProof="0" dirty="0">
                <a:ln>
                  <a:noFill/>
                </a:ln>
                <a:solidFill>
                  <a:schemeClr val="bg1"/>
                </a:solidFill>
                <a:effectLst/>
                <a:uLnTx/>
                <a:uFillTx/>
                <a:latin typeface="Tahoma"/>
                <a:ea typeface="+mn-ea"/>
                <a:cs typeface="Tahoma"/>
              </a:rPr>
              <a:t>26 settembre 2023</a:t>
            </a:r>
            <a:endParaRPr kumimoji="0" sz="2000" b="0" i="0" u="none" strike="noStrike" kern="1200" cap="none" spc="0" normalizeH="0" baseline="0" noProof="0" dirty="0">
              <a:ln>
                <a:noFill/>
              </a:ln>
              <a:solidFill>
                <a:schemeClr val="bg1"/>
              </a:solidFill>
              <a:effectLst/>
              <a:uLnTx/>
              <a:uFillTx/>
              <a:latin typeface="Tahoma"/>
              <a:ea typeface="+mn-ea"/>
              <a:cs typeface="Tahoma"/>
            </a:endParaRPr>
          </a:p>
        </p:txBody>
      </p:sp>
      <p:pic>
        <p:nvPicPr>
          <p:cNvPr id="13" name="Image 10">
            <a:extLst>
              <a:ext uri="{FF2B5EF4-FFF2-40B4-BE49-F238E27FC236}">
                <a16:creationId xmlns:a16="http://schemas.microsoft.com/office/drawing/2014/main" id="{A56B773B-0383-4828-8C95-D2D4708CCB4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0949" y="422618"/>
            <a:ext cx="607559" cy="783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igura a mano libera: forma 11">
            <a:extLst>
              <a:ext uri="{FF2B5EF4-FFF2-40B4-BE49-F238E27FC236}">
                <a16:creationId xmlns:a16="http://schemas.microsoft.com/office/drawing/2014/main" id="{7185A669-A8E6-4747-FF86-7D8DCB112E10}"/>
              </a:ext>
            </a:extLst>
          </p:cNvPr>
          <p:cNvSpPr/>
          <p:nvPr/>
        </p:nvSpPr>
        <p:spPr>
          <a:xfrm>
            <a:off x="-15465" y="0"/>
            <a:ext cx="12184487" cy="3428997"/>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Immagine 12" descr="Immagine che contiene Elementi grafici, Carattere, testo, grafica&#10;&#10;Descrizione generata automaticamente">
            <a:extLst>
              <a:ext uri="{FF2B5EF4-FFF2-40B4-BE49-F238E27FC236}">
                <a16:creationId xmlns:a16="http://schemas.microsoft.com/office/drawing/2014/main" id="{18D38D0C-2985-0D39-EBF4-72FD1893B2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6" name="object 22">
            <a:extLst>
              <a:ext uri="{FF2B5EF4-FFF2-40B4-BE49-F238E27FC236}">
                <a16:creationId xmlns:a16="http://schemas.microsoft.com/office/drawing/2014/main" id="{F1BF9C15-2AC3-BD94-8423-854F01611C9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sp>
        <p:nvSpPr>
          <p:cNvPr id="18" name="CasellaDiTesto 17">
            <a:extLst>
              <a:ext uri="{FF2B5EF4-FFF2-40B4-BE49-F238E27FC236}">
                <a16:creationId xmlns:a16="http://schemas.microsoft.com/office/drawing/2014/main" id="{2E4A1BC4-CEE2-F6CA-C542-4824C7782A21}"/>
              </a:ext>
            </a:extLst>
          </p:cNvPr>
          <p:cNvSpPr txBox="1"/>
          <p:nvPr/>
        </p:nvSpPr>
        <p:spPr>
          <a:xfrm>
            <a:off x="11408614" y="6406510"/>
            <a:ext cx="131924"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666E7E"/>
                </a:solidFill>
                <a:effectLst/>
                <a:uLnTx/>
                <a:uFillTx/>
                <a:latin typeface="Franklin Gothic Book"/>
                <a:ea typeface="+mn-ea"/>
                <a:cs typeface="+mn-cs"/>
              </a:rPr>
              <a:t>6</a:t>
            </a:r>
          </a:p>
        </p:txBody>
      </p:sp>
      <p:cxnSp>
        <p:nvCxnSpPr>
          <p:cNvPr id="20" name="Connettore diritto 19">
            <a:extLst>
              <a:ext uri="{FF2B5EF4-FFF2-40B4-BE49-F238E27FC236}">
                <a16:creationId xmlns:a16="http://schemas.microsoft.com/office/drawing/2014/main" id="{9D6D539F-DB05-F879-7F25-0427028C129A}"/>
              </a:ext>
            </a:extLst>
          </p:cNvPr>
          <p:cNvCxnSpPr>
            <a:cxnSpLocks/>
          </p:cNvCxnSpPr>
          <p:nvPr/>
        </p:nvCxnSpPr>
        <p:spPr>
          <a:xfrm>
            <a:off x="1630837" y="6483454"/>
            <a:ext cx="446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56006270-20DC-40D3-0E47-4E711365DDFA}"/>
              </a:ext>
            </a:extLst>
          </p:cNvPr>
          <p:cNvCxnSpPr>
            <a:cxnSpLocks/>
          </p:cNvCxnSpPr>
          <p:nvPr/>
        </p:nvCxnSpPr>
        <p:spPr>
          <a:xfrm>
            <a:off x="6063468" y="6483454"/>
            <a:ext cx="52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Figura a mano libera: forma 10">
            <a:extLst>
              <a:ext uri="{FF2B5EF4-FFF2-40B4-BE49-F238E27FC236}">
                <a16:creationId xmlns:a16="http://schemas.microsoft.com/office/drawing/2014/main" id="{BE8BEE15-BAC4-C44B-BB43-FC249809B660}"/>
              </a:ext>
            </a:extLst>
          </p:cNvPr>
          <p:cNvSpPr/>
          <p:nvPr/>
        </p:nvSpPr>
        <p:spPr>
          <a:xfrm rot="5400000">
            <a:off x="4271629" y="-858088"/>
            <a:ext cx="3633280" cy="12207466"/>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21" name="CasellaDiTesto 20">
            <a:extLst>
              <a:ext uri="{FF2B5EF4-FFF2-40B4-BE49-F238E27FC236}">
                <a16:creationId xmlns:a16="http://schemas.microsoft.com/office/drawing/2014/main" id="{1F0A75C9-3F3B-CF2D-34A9-328B3BB7621B}"/>
              </a:ext>
            </a:extLst>
          </p:cNvPr>
          <p:cNvSpPr txBox="1"/>
          <p:nvPr/>
        </p:nvSpPr>
        <p:spPr>
          <a:xfrm>
            <a:off x="1066800" y="691632"/>
            <a:ext cx="10045700" cy="2664832"/>
          </a:xfrm>
          <a:prstGeom prst="rect">
            <a:avLst/>
          </a:prstGeom>
          <a:noFill/>
        </p:spPr>
        <p:txBody>
          <a:bodyPr wrap="square">
            <a:spAutoFit/>
          </a:bodyPr>
          <a:lstStyle/>
          <a:p>
            <a:pPr marL="0" lvl="0" indent="0" algn="just" rtl="0">
              <a:lnSpc>
                <a:spcPct val="110000"/>
              </a:lnSpc>
              <a:spcBef>
                <a:spcPts val="0"/>
              </a:spcBef>
              <a:spcAft>
                <a:spcPts val="0"/>
              </a:spcAft>
              <a:buClr>
                <a:schemeClr val="dk1"/>
              </a:buClr>
              <a:buSzPts val="1400"/>
              <a:buNone/>
            </a:pPr>
            <a:r>
              <a:rPr lang="it-IT" dirty="0">
                <a:solidFill>
                  <a:schemeClr val="accent1"/>
                </a:solidFill>
                <a:latin typeface="Lato Light" panose="020F0502020204030203" pitchFamily="34" charset="0"/>
                <a:ea typeface="Lato Light" panose="020F0502020204030203" pitchFamily="34" charset="0"/>
                <a:cs typeface="Lato Light" panose="020F0502020204030203" pitchFamily="34" charset="0"/>
              </a:rPr>
              <a:t>Una errata classificazione può comportare:</a:t>
            </a:r>
          </a:p>
          <a:p>
            <a:pPr marL="0" lvl="0" indent="0" algn="just" rtl="0">
              <a:lnSpc>
                <a:spcPct val="110000"/>
              </a:lnSpc>
              <a:spcBef>
                <a:spcPts val="0"/>
              </a:spcBef>
              <a:spcAft>
                <a:spcPts val="0"/>
              </a:spcAft>
              <a:buClr>
                <a:schemeClr val="dk1"/>
              </a:buClr>
              <a:buSzPts val="1400"/>
              <a:buNone/>
            </a:pPr>
            <a:endParaRPr lang="it-IT" dirty="0">
              <a:solidFill>
                <a:schemeClr val="accent1"/>
              </a:solidFill>
              <a:latin typeface="Lato Light" panose="020F0502020204030203" pitchFamily="34" charset="0"/>
              <a:ea typeface="Lato Light" panose="020F0502020204030203" pitchFamily="34" charset="0"/>
              <a:cs typeface="Lato Light" panose="020F0502020204030203" pitchFamily="34" charset="0"/>
            </a:endParaRPr>
          </a:p>
          <a:p>
            <a:pPr marL="285750" lvl="0" indent="-285750" algn="just" rtl="0">
              <a:lnSpc>
                <a:spcPct val="110000"/>
              </a:lnSpc>
              <a:spcBef>
                <a:spcPts val="600"/>
              </a:spcBef>
              <a:spcAft>
                <a:spcPts val="0"/>
              </a:spcAft>
              <a:buClr>
                <a:schemeClr val="dk1"/>
              </a:buClr>
              <a:buSzPts val="1400"/>
              <a:buFont typeface="Courier New" panose="02070309020205020404" pitchFamily="49" charset="0"/>
              <a:buChar char="o"/>
            </a:pPr>
            <a:r>
              <a:rPr lang="it-IT" sz="1400" dirty="0"/>
              <a:t>l’applicazione di una più elevata aliquota daziaria rispetto a quella effettivamente dovuta, con relativo incremento del prezzo al consumo e conseguente maggiore difficoltà di accesso al mercato;</a:t>
            </a:r>
          </a:p>
          <a:p>
            <a:pPr marL="285750" lvl="0" indent="-285750" algn="just" rtl="0">
              <a:lnSpc>
                <a:spcPct val="110000"/>
              </a:lnSpc>
              <a:spcBef>
                <a:spcPts val="600"/>
              </a:spcBef>
              <a:spcAft>
                <a:spcPts val="0"/>
              </a:spcAft>
              <a:buClr>
                <a:schemeClr val="dk1"/>
              </a:buClr>
              <a:buSzPts val="1400"/>
              <a:buFont typeface="Courier New" panose="02070309020205020404" pitchFamily="49" charset="0"/>
              <a:buChar char="o"/>
            </a:pPr>
            <a:r>
              <a:rPr lang="it-IT" sz="1400" dirty="0"/>
              <a:t>un’evasione di diritti doganali con rilevanti conseguenze sanzionatorie a livello amministrativo (art. 303. TULD 43/73, nuova versione del 29 Aprile 2012 come mod. dal D.L. 16/2012 ,da 103 a 30.000 e fino a 10 volte i diritti doganali evasi per effetto dell’errata classificazione) per il soggetto responsabile della dichiarazione;</a:t>
            </a:r>
          </a:p>
          <a:p>
            <a:pPr marL="285750" lvl="0" indent="-285750" algn="just" rtl="0">
              <a:lnSpc>
                <a:spcPct val="110000"/>
              </a:lnSpc>
              <a:spcBef>
                <a:spcPts val="600"/>
              </a:spcBef>
              <a:spcAft>
                <a:spcPts val="0"/>
              </a:spcAft>
              <a:buClr>
                <a:schemeClr val="dk1"/>
              </a:buClr>
              <a:buSzPts val="1400"/>
              <a:buFont typeface="Courier New" panose="02070309020205020404" pitchFamily="49" charset="0"/>
              <a:buChar char="o"/>
            </a:pPr>
            <a:r>
              <a:rPr lang="it-IT" sz="1400" dirty="0"/>
              <a:t>le conseguenze possono assumere rilevanza penale nel caso in cui si configurasse il reato di contrabbando;</a:t>
            </a:r>
          </a:p>
          <a:p>
            <a:pPr marL="285750" lvl="0" indent="-285750" algn="just" rtl="0">
              <a:lnSpc>
                <a:spcPct val="110000"/>
              </a:lnSpc>
              <a:spcBef>
                <a:spcPts val="600"/>
              </a:spcBef>
              <a:spcAft>
                <a:spcPts val="0"/>
              </a:spcAft>
              <a:buClr>
                <a:schemeClr val="dk1"/>
              </a:buClr>
              <a:buSzPts val="1400"/>
              <a:buFont typeface="Courier New" panose="02070309020205020404" pitchFamily="49" charset="0"/>
              <a:buChar char="o"/>
            </a:pPr>
            <a:r>
              <a:rPr lang="it-IT" sz="1400" dirty="0"/>
              <a:t>altre ripercussioni in altri settori diversi da quello fiscale (come la sicurezza pubblica, i divieti economici, la sanità, ecc.). </a:t>
            </a:r>
          </a:p>
        </p:txBody>
      </p:sp>
      <p:sp>
        <p:nvSpPr>
          <p:cNvPr id="23" name="CasellaDiTesto 22">
            <a:extLst>
              <a:ext uri="{FF2B5EF4-FFF2-40B4-BE49-F238E27FC236}">
                <a16:creationId xmlns:a16="http://schemas.microsoft.com/office/drawing/2014/main" id="{912BF3C9-9268-6636-F4CD-8C852221E2C1}"/>
              </a:ext>
            </a:extLst>
          </p:cNvPr>
          <p:cNvSpPr txBox="1"/>
          <p:nvPr/>
        </p:nvSpPr>
        <p:spPr>
          <a:xfrm>
            <a:off x="1066800" y="3637637"/>
            <a:ext cx="10045700" cy="2539157"/>
          </a:xfrm>
          <a:prstGeom prst="rect">
            <a:avLst/>
          </a:prstGeom>
          <a:noFill/>
        </p:spPr>
        <p:txBody>
          <a:bodyPr wrap="square">
            <a:spAutoFit/>
          </a:bodyPr>
          <a:lstStyle/>
          <a:p>
            <a:pPr algn="just">
              <a:lnSpc>
                <a:spcPct val="110000"/>
              </a:lnSpc>
              <a:buClr>
                <a:schemeClr val="dk1"/>
              </a:buClr>
              <a:buSzPts val="1400"/>
            </a:pPr>
            <a:r>
              <a:rPr lang="it-IT" dirty="0">
                <a:solidFill>
                  <a:schemeClr val="bg1"/>
                </a:solidFill>
                <a:latin typeface="Lato Light" panose="020F0502020204030203" pitchFamily="34" charset="0"/>
                <a:ea typeface="Lato Light" panose="020F0502020204030203" pitchFamily="34" charset="0"/>
                <a:cs typeface="Lato Light" panose="020F0502020204030203" pitchFamily="34" charset="0"/>
              </a:rPr>
              <a:t>La corretta classificazione consente:</a:t>
            </a:r>
          </a:p>
          <a:p>
            <a:pPr algn="just">
              <a:lnSpc>
                <a:spcPct val="110000"/>
              </a:lnSpc>
              <a:buClr>
                <a:schemeClr val="dk1"/>
              </a:buClr>
              <a:buSzPts val="1400"/>
            </a:pPr>
            <a:endParaRPr lang="it-IT"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marL="285750" lvl="0" indent="-285750" algn="just" rtl="0">
              <a:lnSpc>
                <a:spcPct val="110000"/>
              </a:lnSpc>
              <a:spcBef>
                <a:spcPts val="600"/>
              </a:spcBef>
              <a:spcAft>
                <a:spcPts val="0"/>
              </a:spcAft>
              <a:buClr>
                <a:schemeClr val="bg1"/>
              </a:buClr>
              <a:buSzPts val="1400"/>
              <a:buFont typeface="Courier New" panose="02070309020205020404" pitchFamily="49" charset="0"/>
              <a:buChar char="o"/>
            </a:pPr>
            <a:r>
              <a:rPr lang="it-IT" sz="1400" dirty="0">
                <a:solidFill>
                  <a:schemeClr val="bg1"/>
                </a:solidFill>
              </a:rPr>
              <a:t>l’esatta applicazione daziaria;</a:t>
            </a:r>
          </a:p>
          <a:p>
            <a:pPr marL="285750" indent="-285750" algn="just">
              <a:spcBef>
                <a:spcPts val="600"/>
              </a:spcBef>
              <a:buClr>
                <a:schemeClr val="bg1"/>
              </a:buClr>
              <a:buSzPts val="1400"/>
              <a:buFont typeface="Courier New" panose="02070309020205020404" pitchFamily="49" charset="0"/>
              <a:buChar char="o"/>
            </a:pPr>
            <a:r>
              <a:rPr lang="it-IT" sz="1400" dirty="0">
                <a:solidFill>
                  <a:schemeClr val="bg1"/>
                </a:solidFill>
              </a:rPr>
              <a:t>di conoscere le disposizioni comunitarie afferenti a quel prodotto e fornire valori statistici attendibili;</a:t>
            </a:r>
          </a:p>
          <a:p>
            <a:pPr marL="285750" indent="-285750" algn="just">
              <a:spcBef>
                <a:spcPts val="600"/>
              </a:spcBef>
              <a:buClr>
                <a:schemeClr val="bg1"/>
              </a:buClr>
              <a:buSzPts val="1400"/>
              <a:buFont typeface="Courier New" panose="02070309020205020404" pitchFamily="49" charset="0"/>
              <a:buChar char="o"/>
            </a:pPr>
            <a:r>
              <a:rPr lang="it-IT" sz="1400" dirty="0">
                <a:solidFill>
                  <a:schemeClr val="bg1"/>
                </a:solidFill>
              </a:rPr>
              <a:t>di compilare correttamente la dichiarazione doganale, di applicare correttamente la “fiscalità interna” (accise ed IVA), l’applicazione dei divieti di natura economica, l’applicazione delle misure antidumping stabilite dalla Comunità, l’applicazione delle preferenze tariffarie per i Paesi in via di sviluppo;</a:t>
            </a:r>
          </a:p>
          <a:p>
            <a:pPr marL="285750" indent="-285750" algn="just">
              <a:spcBef>
                <a:spcPts val="600"/>
              </a:spcBef>
              <a:buClr>
                <a:schemeClr val="bg1"/>
              </a:buClr>
              <a:buSzPts val="1400"/>
              <a:buFont typeface="Courier New" panose="02070309020205020404" pitchFamily="49" charset="0"/>
              <a:buChar char="o"/>
            </a:pPr>
            <a:r>
              <a:rPr lang="it-IT" sz="1400" dirty="0">
                <a:solidFill>
                  <a:schemeClr val="bg1"/>
                </a:solidFill>
              </a:rPr>
              <a:t>di applicare correttamente le norme extra-tributarie ai fini sanitari, fitopatologici, di pubblica sicurezza, di repressione delle frodi in commercio, di difesa del patrimonio artistico, ecc.. </a:t>
            </a:r>
          </a:p>
        </p:txBody>
      </p:sp>
      <p:pic>
        <p:nvPicPr>
          <p:cNvPr id="24" name="Immagine 23" descr="Immagine che contiene Elementi grafici, Carattere, testo, grafica&#10;&#10;Descrizione generata automaticamente">
            <a:extLst>
              <a:ext uri="{FF2B5EF4-FFF2-40B4-BE49-F238E27FC236}">
                <a16:creationId xmlns:a16="http://schemas.microsoft.com/office/drawing/2014/main" id="{F2EEC395-3019-0972-4FA5-2A88CAAA846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25" name="object 22">
            <a:extLst>
              <a:ext uri="{FF2B5EF4-FFF2-40B4-BE49-F238E27FC236}">
                <a16:creationId xmlns:a16="http://schemas.microsoft.com/office/drawing/2014/main" id="{8B9D5839-779F-8B1B-4985-EE9D38F73D9C}"/>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6" name="CasellaDiTesto 25">
            <a:extLst>
              <a:ext uri="{FF2B5EF4-FFF2-40B4-BE49-F238E27FC236}">
                <a16:creationId xmlns:a16="http://schemas.microsoft.com/office/drawing/2014/main" id="{E26ACE03-6758-E10C-27E7-7F8336AD3919}"/>
              </a:ext>
            </a:extLst>
          </p:cNvPr>
          <p:cNvSpPr txBox="1"/>
          <p:nvPr/>
        </p:nvSpPr>
        <p:spPr>
          <a:xfrm>
            <a:off x="11229938" y="6406511"/>
            <a:ext cx="464299"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Franklin Gothic Book"/>
                <a:ea typeface="+mn-ea"/>
                <a:cs typeface="+mn-cs"/>
              </a:rPr>
              <a:t>10</a:t>
            </a:r>
          </a:p>
        </p:txBody>
      </p:sp>
      <p:cxnSp>
        <p:nvCxnSpPr>
          <p:cNvPr id="28" name="Connettore diritto 27">
            <a:extLst>
              <a:ext uri="{FF2B5EF4-FFF2-40B4-BE49-F238E27FC236}">
                <a16:creationId xmlns:a16="http://schemas.microsoft.com/office/drawing/2014/main" id="{23E745F2-19D6-1D15-DDA7-52271B7CCB79}"/>
              </a:ext>
            </a:extLst>
          </p:cNvPr>
          <p:cNvCxnSpPr>
            <a:cxnSpLocks/>
          </p:cNvCxnSpPr>
          <p:nvPr/>
        </p:nvCxnSpPr>
        <p:spPr>
          <a:xfrm>
            <a:off x="7469205" y="6483454"/>
            <a:ext cx="38860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ttore diritto 34">
            <a:extLst>
              <a:ext uri="{FF2B5EF4-FFF2-40B4-BE49-F238E27FC236}">
                <a16:creationId xmlns:a16="http://schemas.microsoft.com/office/drawing/2014/main" id="{617E9ED1-9E7B-6244-941A-41F95CE7AA8F}"/>
              </a:ext>
            </a:extLst>
          </p:cNvPr>
          <p:cNvCxnSpPr>
            <a:cxnSpLocks/>
          </p:cNvCxnSpPr>
          <p:nvPr/>
        </p:nvCxnSpPr>
        <p:spPr>
          <a:xfrm>
            <a:off x="1630837" y="6483454"/>
            <a:ext cx="58383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36" name="Immagine 35" descr="Immagine che contiene Elementi grafici, cerchio, Policromia, schermata&#10;&#10;Descrizione generata automaticamente">
            <a:extLst>
              <a:ext uri="{FF2B5EF4-FFF2-40B4-BE49-F238E27FC236}">
                <a16:creationId xmlns:a16="http://schemas.microsoft.com/office/drawing/2014/main" id="{36403CD6-8CB9-4C3C-4257-C73C52501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98" y="4972352"/>
            <a:ext cx="626463" cy="626463"/>
          </a:xfrm>
          <a:prstGeom prst="rect">
            <a:avLst/>
          </a:prstGeom>
        </p:spPr>
      </p:pic>
      <p:pic>
        <p:nvPicPr>
          <p:cNvPr id="37" name="Immagine 36" descr="Immagine che contiene simbolo, cerchio, Elementi grafici, logo&#10;&#10;Descrizione generata automaticamente">
            <a:extLst>
              <a:ext uri="{FF2B5EF4-FFF2-40B4-BE49-F238E27FC236}">
                <a16:creationId xmlns:a16="http://schemas.microsoft.com/office/drawing/2014/main" id="{1E3FEB12-3C0D-BDA7-8810-5C4207162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98" y="1858407"/>
            <a:ext cx="626462" cy="626462"/>
          </a:xfrm>
          <a:prstGeom prst="rect">
            <a:avLst/>
          </a:prstGeom>
        </p:spPr>
      </p:pic>
    </p:spTree>
    <p:extLst>
      <p:ext uri="{BB962C8B-B14F-4D97-AF65-F5344CB8AC3E}">
        <p14:creationId xmlns:p14="http://schemas.microsoft.com/office/powerpoint/2010/main" val="1014661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igura a mano libera: forma 10">
            <a:extLst>
              <a:ext uri="{FF2B5EF4-FFF2-40B4-BE49-F238E27FC236}">
                <a16:creationId xmlns:a16="http://schemas.microsoft.com/office/drawing/2014/main" id="{BE8BEE15-BAC4-C44B-BB43-FC249809B660}"/>
              </a:ext>
            </a:extLst>
          </p:cNvPr>
          <p:cNvSpPr/>
          <p:nvPr/>
        </p:nvSpPr>
        <p:spPr>
          <a:xfrm>
            <a:off x="0" y="0"/>
            <a:ext cx="7016817"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2" name="Figura a mano libera: forma 11">
            <a:extLst>
              <a:ext uri="{FF2B5EF4-FFF2-40B4-BE49-F238E27FC236}">
                <a16:creationId xmlns:a16="http://schemas.microsoft.com/office/drawing/2014/main" id="{7185A669-A8E6-4747-FF86-7D8DCB112E10}"/>
              </a:ext>
            </a:extLst>
          </p:cNvPr>
          <p:cNvSpPr/>
          <p:nvPr/>
        </p:nvSpPr>
        <p:spPr>
          <a:xfrm>
            <a:off x="6096000" y="0"/>
            <a:ext cx="6073022"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Immagine 12" descr="Immagine che contiene Elementi grafici, Carattere, testo, grafica&#10;&#10;Descrizione generata automaticamente">
            <a:extLst>
              <a:ext uri="{FF2B5EF4-FFF2-40B4-BE49-F238E27FC236}">
                <a16:creationId xmlns:a16="http://schemas.microsoft.com/office/drawing/2014/main" id="{18D38D0C-2985-0D39-EBF4-72FD1893B2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6" name="object 22">
            <a:extLst>
              <a:ext uri="{FF2B5EF4-FFF2-40B4-BE49-F238E27FC236}">
                <a16:creationId xmlns:a16="http://schemas.microsoft.com/office/drawing/2014/main" id="{F1BF9C15-2AC3-BD94-8423-854F01611C9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sp>
        <p:nvSpPr>
          <p:cNvPr id="18" name="CasellaDiTesto 17">
            <a:extLst>
              <a:ext uri="{FF2B5EF4-FFF2-40B4-BE49-F238E27FC236}">
                <a16:creationId xmlns:a16="http://schemas.microsoft.com/office/drawing/2014/main" id="{2E4A1BC4-CEE2-F6CA-C542-4824C7782A21}"/>
              </a:ext>
            </a:extLst>
          </p:cNvPr>
          <p:cNvSpPr txBox="1"/>
          <p:nvPr/>
        </p:nvSpPr>
        <p:spPr>
          <a:xfrm>
            <a:off x="11356063" y="6406511"/>
            <a:ext cx="216151"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666E7E"/>
                </a:solidFill>
                <a:effectLst/>
                <a:uLnTx/>
                <a:uFillTx/>
                <a:latin typeface="Franklin Gothic Book"/>
                <a:ea typeface="+mn-ea"/>
                <a:cs typeface="+mn-cs"/>
              </a:rPr>
              <a:t>11</a:t>
            </a:r>
          </a:p>
        </p:txBody>
      </p:sp>
      <p:cxnSp>
        <p:nvCxnSpPr>
          <p:cNvPr id="20" name="Connettore diritto 19">
            <a:extLst>
              <a:ext uri="{FF2B5EF4-FFF2-40B4-BE49-F238E27FC236}">
                <a16:creationId xmlns:a16="http://schemas.microsoft.com/office/drawing/2014/main" id="{9D6D539F-DB05-F879-7F25-0427028C129A}"/>
              </a:ext>
            </a:extLst>
          </p:cNvPr>
          <p:cNvCxnSpPr>
            <a:cxnSpLocks/>
          </p:cNvCxnSpPr>
          <p:nvPr/>
        </p:nvCxnSpPr>
        <p:spPr>
          <a:xfrm>
            <a:off x="1630837" y="6483454"/>
            <a:ext cx="446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56006270-20DC-40D3-0E47-4E711365DDFA}"/>
              </a:ext>
            </a:extLst>
          </p:cNvPr>
          <p:cNvCxnSpPr>
            <a:cxnSpLocks/>
          </p:cNvCxnSpPr>
          <p:nvPr/>
        </p:nvCxnSpPr>
        <p:spPr>
          <a:xfrm>
            <a:off x="6063468" y="6483454"/>
            <a:ext cx="52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Google Shape;903;p57">
            <a:extLst>
              <a:ext uri="{FF2B5EF4-FFF2-40B4-BE49-F238E27FC236}">
                <a16:creationId xmlns:a16="http://schemas.microsoft.com/office/drawing/2014/main" id="{CFCBD39A-0482-B048-E56F-84FE9A91E04B}"/>
              </a:ext>
            </a:extLst>
          </p:cNvPr>
          <p:cNvSpPr txBox="1"/>
          <p:nvPr/>
        </p:nvSpPr>
        <p:spPr>
          <a:xfrm>
            <a:off x="902911" y="573087"/>
            <a:ext cx="4997375" cy="1025525"/>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it-IT"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Verdana"/>
              </a:rPr>
              <a:t>L’origine delle merci (concetto diverso da quello di provenienza) può essere </a:t>
            </a:r>
            <a:r>
              <a:rPr lang="it-IT" b="1"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Verdana"/>
              </a:rPr>
              <a:t>non</a:t>
            </a:r>
            <a:r>
              <a:rPr lang="it-IT"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Verdana"/>
              </a:rPr>
              <a:t> </a:t>
            </a:r>
            <a:r>
              <a:rPr lang="it-IT" b="1"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Verdana"/>
              </a:rPr>
              <a:t>preferenziale</a:t>
            </a:r>
            <a:r>
              <a:rPr lang="it-IT"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Verdana"/>
              </a:rPr>
              <a:t> o </a:t>
            </a:r>
            <a:r>
              <a:rPr lang="it-IT" b="1" dirty="0">
                <a:solidFill>
                  <a:schemeClr val="bg1"/>
                </a:solidFill>
                <a:latin typeface="Lato Light" panose="020F0502020204030203" pitchFamily="34" charset="0"/>
                <a:ea typeface="Lato Light" panose="020F0502020204030203" pitchFamily="34" charset="0"/>
                <a:cs typeface="Lato Light" panose="020F0502020204030203" pitchFamily="34" charset="0"/>
                <a:sym typeface="Verdana"/>
              </a:rPr>
              <a:t>preferenziale</a:t>
            </a:r>
            <a:endParaRPr b="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 name="Rettangolo 3">
            <a:extLst>
              <a:ext uri="{FF2B5EF4-FFF2-40B4-BE49-F238E27FC236}">
                <a16:creationId xmlns:a16="http://schemas.microsoft.com/office/drawing/2014/main" id="{CF2ED058-2E5F-8E52-8649-8D9EDC0BB6EC}"/>
              </a:ext>
            </a:extLst>
          </p:cNvPr>
          <p:cNvSpPr/>
          <p:nvPr/>
        </p:nvSpPr>
        <p:spPr>
          <a:xfrm>
            <a:off x="943274" y="1993552"/>
            <a:ext cx="4562375" cy="70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Lato Black" panose="020F0502020204030203" pitchFamily="34" charset="0"/>
                <a:ea typeface="Lato Black" panose="020F0502020204030203" pitchFamily="34" charset="0"/>
                <a:cs typeface="Lato Black" panose="020F0502020204030203" pitchFamily="34" charset="0"/>
              </a:rPr>
              <a:t>ORIGINE PREFERENZIALE</a:t>
            </a:r>
          </a:p>
        </p:txBody>
      </p:sp>
      <p:sp>
        <p:nvSpPr>
          <p:cNvPr id="6" name="Rettangolo 5">
            <a:extLst>
              <a:ext uri="{FF2B5EF4-FFF2-40B4-BE49-F238E27FC236}">
                <a16:creationId xmlns:a16="http://schemas.microsoft.com/office/drawing/2014/main" id="{F12D26E1-7F01-42B8-0703-70A00A28B576}"/>
              </a:ext>
            </a:extLst>
          </p:cNvPr>
          <p:cNvSpPr/>
          <p:nvPr/>
        </p:nvSpPr>
        <p:spPr>
          <a:xfrm>
            <a:off x="6702841" y="1993552"/>
            <a:ext cx="4562375" cy="702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ORIGINE NON PREFERENZIALE</a:t>
            </a:r>
          </a:p>
        </p:txBody>
      </p:sp>
      <p:sp>
        <p:nvSpPr>
          <p:cNvPr id="7" name="Google Shape;904;p57">
            <a:extLst>
              <a:ext uri="{FF2B5EF4-FFF2-40B4-BE49-F238E27FC236}">
                <a16:creationId xmlns:a16="http://schemas.microsoft.com/office/drawing/2014/main" id="{E2D90E29-1D09-40CC-2963-EA7EE8FD49AC}"/>
              </a:ext>
            </a:extLst>
          </p:cNvPr>
          <p:cNvSpPr txBox="1"/>
          <p:nvPr/>
        </p:nvSpPr>
        <p:spPr>
          <a:xfrm>
            <a:off x="6814686" y="2708452"/>
            <a:ext cx="4321743" cy="1981293"/>
          </a:xfrm>
          <a:prstGeom prst="rect">
            <a:avLst/>
          </a:prstGeom>
          <a:noFill/>
          <a:ln w="19050" cap="flat" cmpd="sng">
            <a:noFill/>
            <a:prstDash val="solid"/>
            <a:round/>
            <a:headEnd type="none" w="sm" len="sm"/>
            <a:tailEnd type="none" w="sm" len="sm"/>
          </a:ln>
        </p:spPr>
        <p:txBody>
          <a:bodyPr spcFirstLastPara="1" wrap="square" lIns="180000" tIns="180000" rIns="180000" bIns="45700" anchor="t" anchorCtr="0">
            <a:noAutofit/>
          </a:bodyPr>
          <a:lstStyle/>
          <a:p>
            <a:pPr marL="0" marR="0" lvl="0" indent="0" algn="just" rtl="0">
              <a:spcBef>
                <a:spcPts val="0"/>
              </a:spcBef>
              <a:spcAft>
                <a:spcPts val="0"/>
              </a:spcAft>
              <a:buClr>
                <a:schemeClr val="dk1"/>
              </a:buClr>
              <a:buSzPts val="1600"/>
              <a:buFont typeface="Arial"/>
              <a:buNone/>
            </a:pPr>
            <a:r>
              <a:rPr lang="it-IT" sz="1400" dirty="0">
                <a:solidFill>
                  <a:schemeClr val="dk1"/>
                </a:solidFill>
                <a:ea typeface="Lato" panose="020F0502020204030203" pitchFamily="34" charset="0"/>
                <a:cs typeface="Lato" panose="020F0502020204030203" pitchFamily="34" charset="0"/>
                <a:sym typeface="Verdana"/>
              </a:rPr>
              <a:t>L’origine «</a:t>
            </a:r>
            <a:r>
              <a:rPr lang="it-IT" sz="1400" b="1" dirty="0">
                <a:solidFill>
                  <a:schemeClr val="dk1"/>
                </a:solidFill>
                <a:ea typeface="Lato" panose="020F0502020204030203" pitchFamily="34" charset="0"/>
                <a:cs typeface="Lato" panose="020F0502020204030203" pitchFamily="34" charset="0"/>
                <a:sym typeface="Verdana"/>
              </a:rPr>
              <a:t>non preferenziale</a:t>
            </a:r>
            <a:r>
              <a:rPr lang="it-IT" sz="1400" dirty="0">
                <a:solidFill>
                  <a:schemeClr val="dk1"/>
                </a:solidFill>
                <a:ea typeface="Lato" panose="020F0502020204030203" pitchFamily="34" charset="0"/>
                <a:cs typeface="Lato" panose="020F0502020204030203" pitchFamily="34" charset="0"/>
                <a:sym typeface="Verdana"/>
              </a:rPr>
              <a:t>» consente di individuare le </a:t>
            </a:r>
            <a:r>
              <a:rPr lang="it-IT" sz="1400" i="1" dirty="0">
                <a:solidFill>
                  <a:schemeClr val="dk1"/>
                </a:solidFill>
                <a:ea typeface="Lato" panose="020F0502020204030203" pitchFamily="34" charset="0"/>
                <a:cs typeface="Lato" panose="020F0502020204030203" pitchFamily="34" charset="0"/>
                <a:sym typeface="Verdana"/>
              </a:rPr>
              <a:t>misure all’esportazione ed importazione </a:t>
            </a:r>
            <a:r>
              <a:rPr lang="it-IT" sz="1400" dirty="0">
                <a:solidFill>
                  <a:schemeClr val="dk1"/>
                </a:solidFill>
                <a:ea typeface="Lato" panose="020F0502020204030203" pitchFamily="34" charset="0"/>
                <a:cs typeface="Lato" panose="020F0502020204030203" pitchFamily="34" charset="0"/>
                <a:sym typeface="Verdana"/>
              </a:rPr>
              <a:t>quali divieti, contingenti, massimali, dazi </a:t>
            </a:r>
            <a:r>
              <a:rPr lang="it-IT" sz="1400" i="1" dirty="0">
                <a:solidFill>
                  <a:schemeClr val="dk1"/>
                </a:solidFill>
                <a:ea typeface="Lato" panose="020F0502020204030203" pitchFamily="34" charset="0"/>
                <a:cs typeface="Lato" panose="020F0502020204030203" pitchFamily="34" charset="0"/>
                <a:sym typeface="Verdana"/>
              </a:rPr>
              <a:t>antidumping</a:t>
            </a:r>
            <a:r>
              <a:rPr lang="it-IT" sz="1400" dirty="0">
                <a:solidFill>
                  <a:schemeClr val="dk1"/>
                </a:solidFill>
                <a:ea typeface="Lato" panose="020F0502020204030203" pitchFamily="34" charset="0"/>
                <a:cs typeface="Lato" panose="020F0502020204030203" pitchFamily="34" charset="0"/>
                <a:sym typeface="Verdana"/>
              </a:rPr>
              <a:t> e compensativi, </a:t>
            </a:r>
            <a:r>
              <a:rPr lang="it-IT" sz="1400" i="1" dirty="0">
                <a:solidFill>
                  <a:schemeClr val="dk1"/>
                </a:solidFill>
                <a:ea typeface="Lato" panose="020F0502020204030203" pitchFamily="34" charset="0"/>
                <a:cs typeface="Lato" panose="020F0502020204030203" pitchFamily="34" charset="0"/>
                <a:sym typeface="Verdana"/>
              </a:rPr>
              <a:t>l’etichettatura di origine</a:t>
            </a:r>
            <a:r>
              <a:rPr lang="it-IT" sz="1400" dirty="0">
                <a:solidFill>
                  <a:schemeClr val="dk1"/>
                </a:solidFill>
                <a:ea typeface="Lato" panose="020F0502020204030203" pitchFamily="34" charset="0"/>
                <a:cs typeface="Lato" panose="020F0502020204030203" pitchFamily="34" charset="0"/>
                <a:sym typeface="Verdana"/>
              </a:rPr>
              <a:t>* e le misure per la rilevazione dei dati statistici del commercio internazionale.</a:t>
            </a:r>
            <a:endParaRPr sz="1400" dirty="0">
              <a:ea typeface="Lato" panose="020F0502020204030203" pitchFamily="34" charset="0"/>
              <a:cs typeface="Lato" panose="020F0502020204030203" pitchFamily="34" charset="0"/>
            </a:endParaRPr>
          </a:p>
          <a:p>
            <a:pPr marL="342900" marR="0" lvl="0" indent="-228600" algn="l" rtl="0">
              <a:spcBef>
                <a:spcPts val="360"/>
              </a:spcBef>
              <a:spcAft>
                <a:spcPts val="0"/>
              </a:spcAft>
              <a:buClr>
                <a:schemeClr val="dk1"/>
              </a:buClr>
              <a:buSzPts val="1800"/>
              <a:buFont typeface="Arial"/>
              <a:buNone/>
            </a:pPr>
            <a:endParaRPr sz="1400" dirty="0">
              <a:solidFill>
                <a:schemeClr val="dk1"/>
              </a:solidFill>
              <a:ea typeface="Lato" panose="020F0502020204030203" pitchFamily="34" charset="0"/>
              <a:cs typeface="Lato" panose="020F0502020204030203" pitchFamily="34" charset="0"/>
              <a:sym typeface="Verdana"/>
            </a:endParaRPr>
          </a:p>
        </p:txBody>
      </p:sp>
      <p:sp>
        <p:nvSpPr>
          <p:cNvPr id="8" name="Google Shape;906;p57">
            <a:extLst>
              <a:ext uri="{FF2B5EF4-FFF2-40B4-BE49-F238E27FC236}">
                <a16:creationId xmlns:a16="http://schemas.microsoft.com/office/drawing/2014/main" id="{BD15C22C-7FC9-9F2B-7156-77ADD6AF7FD0}"/>
              </a:ext>
            </a:extLst>
          </p:cNvPr>
          <p:cNvSpPr txBox="1"/>
          <p:nvPr/>
        </p:nvSpPr>
        <p:spPr>
          <a:xfrm>
            <a:off x="6104759" y="5864418"/>
            <a:ext cx="5442764" cy="5770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050" i="1" dirty="0">
                <a:solidFill>
                  <a:schemeClr val="dk1"/>
                </a:solidFill>
                <a:ea typeface="Arial"/>
                <a:cs typeface="Arial"/>
                <a:sym typeface="Arial"/>
              </a:rPr>
              <a:t>*NB. la falsa o errata indicazione dell’origine e/o Made in Italy, che può essere determinata da un semplice errore nella interpretazione delle peculiari norme doganali, è punita  con sanzioni penali.</a:t>
            </a:r>
            <a:endParaRPr sz="1050" dirty="0">
              <a:solidFill>
                <a:schemeClr val="dk1"/>
              </a:solidFill>
              <a:ea typeface="Arial"/>
              <a:cs typeface="Arial"/>
              <a:sym typeface="Arial"/>
            </a:endParaRPr>
          </a:p>
        </p:txBody>
      </p:sp>
      <p:sp>
        <p:nvSpPr>
          <p:cNvPr id="10" name="Google Shape;905;p57">
            <a:extLst>
              <a:ext uri="{FF2B5EF4-FFF2-40B4-BE49-F238E27FC236}">
                <a16:creationId xmlns:a16="http://schemas.microsoft.com/office/drawing/2014/main" id="{5453D88F-9908-0AC3-CEBF-88170881792A}"/>
              </a:ext>
            </a:extLst>
          </p:cNvPr>
          <p:cNvSpPr txBox="1"/>
          <p:nvPr/>
        </p:nvSpPr>
        <p:spPr>
          <a:xfrm>
            <a:off x="1055572" y="2708452"/>
            <a:ext cx="4305700" cy="3632200"/>
          </a:xfrm>
          <a:prstGeom prst="rect">
            <a:avLst/>
          </a:prstGeom>
          <a:noFill/>
          <a:ln w="19050" cap="flat" cmpd="sng">
            <a:noFill/>
            <a:prstDash val="solid"/>
            <a:miter lim="800000"/>
            <a:headEnd type="none" w="sm" len="sm"/>
            <a:tailEnd type="none" w="sm" len="sm"/>
          </a:ln>
        </p:spPr>
        <p:txBody>
          <a:bodyPr spcFirstLastPara="1" wrap="square" lIns="180000" tIns="180000" rIns="180000" bIns="0" anchor="t" anchorCtr="0">
            <a:noAutofit/>
          </a:bodyPr>
          <a:lstStyle/>
          <a:p>
            <a:pPr marL="0" marR="0" lvl="1" indent="0" algn="just" rtl="0">
              <a:spcBef>
                <a:spcPts val="0"/>
              </a:spcBef>
              <a:spcAft>
                <a:spcPts val="0"/>
              </a:spcAft>
              <a:buClr>
                <a:schemeClr val="dk1"/>
              </a:buClr>
              <a:buSzPts val="1600"/>
              <a:buFont typeface="Arial"/>
              <a:buNone/>
            </a:pPr>
            <a:r>
              <a:rPr lang="it-IT" sz="1400" b="0" i="0" u="none" strike="noStrike" cap="none" dirty="0">
                <a:solidFill>
                  <a:schemeClr val="bg1"/>
                </a:solidFill>
                <a:ea typeface="Verdana"/>
                <a:cs typeface="Verdana"/>
                <a:sym typeface="Verdana"/>
              </a:rPr>
              <a:t>L’origine «</a:t>
            </a:r>
            <a:r>
              <a:rPr lang="it-IT" sz="1400" b="1" i="0" u="none" strike="noStrike" cap="none" dirty="0">
                <a:solidFill>
                  <a:schemeClr val="bg1"/>
                </a:solidFill>
                <a:ea typeface="Verdana"/>
                <a:cs typeface="Verdana"/>
                <a:sym typeface="Verdana"/>
              </a:rPr>
              <a:t>preferenziale</a:t>
            </a:r>
            <a:r>
              <a:rPr lang="it-IT" sz="1400" b="0" i="0" u="none" strike="noStrike" cap="none" dirty="0">
                <a:solidFill>
                  <a:schemeClr val="bg1"/>
                </a:solidFill>
                <a:ea typeface="Verdana"/>
                <a:cs typeface="Verdana"/>
                <a:sym typeface="Verdana"/>
              </a:rPr>
              <a:t>» consente all’importatore di beneficiare di </a:t>
            </a:r>
            <a:r>
              <a:rPr lang="it-IT" sz="1400" b="0" i="1" strike="noStrike" cap="none" dirty="0">
                <a:solidFill>
                  <a:schemeClr val="bg1"/>
                </a:solidFill>
                <a:ea typeface="Verdana"/>
                <a:cs typeface="Verdana"/>
                <a:sym typeface="Verdana"/>
              </a:rPr>
              <a:t>agevolazioni daziarie </a:t>
            </a:r>
            <a:r>
              <a:rPr lang="it-IT" sz="1400" b="0" i="0" u="none" strike="noStrike" cap="none" dirty="0">
                <a:solidFill>
                  <a:schemeClr val="bg1"/>
                </a:solidFill>
                <a:ea typeface="Verdana"/>
                <a:cs typeface="Verdana"/>
                <a:sym typeface="Verdana"/>
              </a:rPr>
              <a:t>riconosciute e disciplinate, in modo reciproco, dagli accordi commerciali che l’UE stipula con i Paesi terzi (es. Accordo di libero scambio con la Corea del Sud) e/o in modo unilaterale a beneficio di molti Paesi dei diversi mercati internazionali (cfr. Paesi beneficiari del Sistema di Preferenze Generalizzate).</a:t>
            </a:r>
            <a:endParaRPr sz="1400" b="0" i="0" u="none" strike="noStrike" cap="none" dirty="0">
              <a:solidFill>
                <a:schemeClr val="bg1"/>
              </a:solidFill>
              <a:ea typeface="Verdana"/>
              <a:cs typeface="Verdana"/>
              <a:sym typeface="Verdana"/>
            </a:endParaRPr>
          </a:p>
        </p:txBody>
      </p:sp>
      <p:pic>
        <p:nvPicPr>
          <p:cNvPr id="14" name="Immagine 13" descr="Immagine che contiene cartone, Scatola, scatola, Materiali per spedizioni&#10;&#10;Descrizione generata automaticamente">
            <a:extLst>
              <a:ext uri="{FF2B5EF4-FFF2-40B4-BE49-F238E27FC236}">
                <a16:creationId xmlns:a16="http://schemas.microsoft.com/office/drawing/2014/main" id="{6BBA9278-5827-258F-4EA3-D8CFA19CB7B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72864" y1="18248" x2="72864" y2="18248"/>
                        <a14:foregroundMark x1="72003" y1="16149" x2="72003" y2="16149"/>
                        <a14:foregroundMark x1="72003" y1="16149" x2="72003" y2="16149"/>
                        <a14:foregroundMark x1="78859" y1="18086" x2="78859" y2="18086"/>
                        <a14:foregroundMark x1="78859" y1="18086" x2="78859" y2="18086"/>
                        <a14:foregroundMark x1="78859" y1="18086" x2="78859" y2="18086"/>
                        <a14:foregroundMark x1="71393" y1="33105" x2="71393" y2="33105"/>
                        <a14:foregroundMark x1="74767" y1="23173" x2="74767" y2="23173"/>
                        <a14:foregroundMark x1="70890" y1="36334" x2="70890" y2="36334"/>
                        <a14:foregroundMark x1="70495" y1="51352" x2="70495" y2="51352"/>
                        <a14:foregroundMark x1="70495" y1="60759" x2="70495" y2="60759"/>
                        <a14:foregroundMark x1="73008" y1="78159" x2="73008" y2="78159"/>
                        <a14:foregroundMark x1="75879" y1="19661" x2="75879" y2="19661"/>
                        <a14:foregroundMark x1="75987" y1="17279" x2="75987" y2="17279"/>
                        <a14:foregroundMark x1="76992" y1="20912" x2="76992" y2="20912"/>
                        <a14:foregroundMark x1="88729" y1="21599" x2="88729" y2="21599"/>
                        <a14:foregroundMark x1="89734" y1="35527" x2="89734" y2="35527"/>
                        <a14:foregroundMark x1="72254" y1="50949" x2="72254" y2="50949"/>
                        <a14:foregroundMark x1="60660" y1="47840" x2="61019" y2="47840"/>
                        <a14:foregroundMark x1="57035" y1="26403" x2="57035" y2="26403"/>
                        <a14:foregroundMark x1="58040" y1="26120" x2="58040" y2="26120"/>
                        <a14:foregroundMark x1="58902" y1="26120" x2="58902" y2="26120"/>
                        <a14:foregroundMark x1="57645" y1="25676" x2="57645" y2="25676"/>
                        <a14:foregroundMark x1="57035" y1="25676" x2="57035" y2="25676"/>
                        <a14:foregroundMark x1="57035" y1="25676" x2="57394" y2="25676"/>
                        <a14:foregroundMark x1="58040" y1="25676" x2="58040" y2="25676"/>
                        <a14:foregroundMark x1="58148" y1="25676" x2="58650" y2="25676"/>
                        <a14:foregroundMark x1="65147" y1="46306" x2="65147" y2="46306"/>
                        <a14:foregroundMark x1="65147" y1="46589" x2="65255" y2="47154"/>
                        <a14:foregroundMark x1="65004" y1="48123" x2="65004" y2="48123"/>
                        <a14:foregroundMark x1="64896" y1="50787" x2="64501" y2="52644"/>
                        <a14:foregroundMark x1="64034" y1="54744" x2="64034" y2="54744"/>
                        <a14:foregroundMark x1="62132" y1="51635" x2="62132" y2="51635"/>
                        <a14:foregroundMark x1="62527" y1="48567" x2="62527" y2="48567"/>
                        <a14:foregroundMark x1="62527" y1="48567" x2="62527" y2="48567"/>
                        <a14:foregroundMark x1="76992" y1="76504" x2="76992" y2="76504"/>
                        <a14:foregroundMark x1="75987" y1="18934" x2="75987" y2="18934"/>
                        <a14:foregroundMark x1="75628" y1="21478" x2="75628" y2="21478"/>
                        <a14:foregroundMark x1="80869" y1="65805" x2="80869" y2="65805"/>
                        <a14:foregroundMark x1="80223" y1="78886" x2="80223" y2="78886"/>
                        <a14:foregroundMark x1="79110" y1="78886" x2="79110" y2="78886"/>
                        <a14:foregroundMark x1="78859" y1="81106" x2="78859" y2="81106"/>
                        <a14:foregroundMark x1="81228" y1="14736" x2="81228" y2="14736"/>
                        <a14:foregroundMark x1="50790" y1="86031" x2="50790" y2="86031"/>
                        <a14:foregroundMark x1="49785" y1="87162" x2="49785" y2="87162"/>
                        <a14:foregroundMark x1="49677" y1="88131" x2="49677" y2="88131"/>
                        <a14:foregroundMark x1="42821" y1="84780" x2="42821" y2="84780"/>
                        <a14:foregroundMark x1="44042" y1="85466" x2="44042" y2="85466"/>
                        <a14:foregroundMark x1="33309" y1="78603" x2="33309" y2="78603"/>
                        <a14:foregroundMark x1="75987" y1="69762" x2="75987" y2="69762"/>
                        <a14:backgroundMark x1="44688" y1="85184" x2="44688" y2="85184"/>
                        <a14:backgroundMark x1="42678" y1="84497" x2="42678" y2="84497"/>
                        <a14:backgroundMark x1="50036" y1="87283" x2="50036" y2="87283"/>
                        <a14:backgroundMark x1="56281" y1="91643" x2="56281" y2="91643"/>
                        <a14:backgroundMark x1="49677" y1="87566" x2="49677" y2="87566"/>
                      </a14:backgroundRemoval>
                    </a14:imgEffect>
                  </a14:imgLayer>
                </a14:imgProps>
              </a:ext>
              <a:ext uri="{28A0092B-C50C-407E-A947-70E740481C1C}">
                <a14:useLocalDpi xmlns:a14="http://schemas.microsoft.com/office/drawing/2010/main" val="0"/>
              </a:ext>
            </a:extLst>
          </a:blip>
          <a:srcRect/>
          <a:stretch/>
        </p:blipFill>
        <p:spPr>
          <a:xfrm>
            <a:off x="9705593" y="-267953"/>
            <a:ext cx="2915332" cy="2591805"/>
          </a:xfrm>
          <a:prstGeom prst="rect">
            <a:avLst/>
          </a:prstGeom>
        </p:spPr>
      </p:pic>
    </p:spTree>
    <p:extLst>
      <p:ext uri="{BB962C8B-B14F-4D97-AF65-F5344CB8AC3E}">
        <p14:creationId xmlns:p14="http://schemas.microsoft.com/office/powerpoint/2010/main" val="186014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rasporto, natante, acqua, barca&#10;&#10;Descrizione generata automaticamente">
            <a:extLst>
              <a:ext uri="{FF2B5EF4-FFF2-40B4-BE49-F238E27FC236}">
                <a16:creationId xmlns:a16="http://schemas.microsoft.com/office/drawing/2014/main" id="{29C8A8C4-BAE5-527D-1629-785C0185165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694" y="0"/>
            <a:ext cx="4432298" cy="6876384"/>
          </a:xfrm>
          <a:prstGeom prst="rect">
            <a:avLst/>
          </a:prstGeom>
          <a:effectLst>
            <a:outerShdw blurRad="50800" dist="38100" algn="l" rotWithShape="0">
              <a:prstClr val="black">
                <a:alpha val="40000"/>
              </a:prstClr>
            </a:outerShdw>
          </a:effectLst>
        </p:spPr>
      </p:pic>
      <p:sp>
        <p:nvSpPr>
          <p:cNvPr id="5" name="object 22">
            <a:extLst>
              <a:ext uri="{FF2B5EF4-FFF2-40B4-BE49-F238E27FC236}">
                <a16:creationId xmlns:a16="http://schemas.microsoft.com/office/drawing/2014/main" id="{10B15394-C7E2-8AB5-8603-D77EE18CA57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sp>
        <p:nvSpPr>
          <p:cNvPr id="37" name="CasellaDiTesto 36">
            <a:extLst>
              <a:ext uri="{FF2B5EF4-FFF2-40B4-BE49-F238E27FC236}">
                <a16:creationId xmlns:a16="http://schemas.microsoft.com/office/drawing/2014/main" id="{86C38D75-67B5-DEC4-C214-73E1357DD5D2}"/>
              </a:ext>
            </a:extLst>
          </p:cNvPr>
          <p:cNvSpPr txBox="1"/>
          <p:nvPr/>
        </p:nvSpPr>
        <p:spPr>
          <a:xfrm>
            <a:off x="11356064" y="6406511"/>
            <a:ext cx="237006" cy="153888"/>
          </a:xfrm>
          <a:prstGeom prst="rect">
            <a:avLst/>
          </a:prstGeom>
          <a:noFill/>
          <a:ln>
            <a:noFill/>
          </a:ln>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666E7E"/>
                </a:solidFill>
                <a:effectLst/>
                <a:uLnTx/>
                <a:uFillTx/>
                <a:latin typeface="Franklin Gothic Book"/>
                <a:ea typeface="+mn-ea"/>
                <a:cs typeface="+mn-cs"/>
              </a:rPr>
              <a:t>12</a:t>
            </a:r>
          </a:p>
        </p:txBody>
      </p:sp>
      <p:cxnSp>
        <p:nvCxnSpPr>
          <p:cNvPr id="39" name="Connettore diritto 38">
            <a:extLst>
              <a:ext uri="{FF2B5EF4-FFF2-40B4-BE49-F238E27FC236}">
                <a16:creationId xmlns:a16="http://schemas.microsoft.com/office/drawing/2014/main" id="{1C812201-F2F2-319A-E24A-D9942B1766D9}"/>
              </a:ext>
            </a:extLst>
          </p:cNvPr>
          <p:cNvCxnSpPr>
            <a:cxnSpLocks/>
          </p:cNvCxnSpPr>
          <p:nvPr/>
        </p:nvCxnSpPr>
        <p:spPr>
          <a:xfrm>
            <a:off x="4432298" y="6483310"/>
            <a:ext cx="6922927" cy="14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F34D327D-3343-FACF-D178-961944D4835E}"/>
              </a:ext>
            </a:extLst>
          </p:cNvPr>
          <p:cNvCxnSpPr>
            <a:cxnSpLocks/>
          </p:cNvCxnSpPr>
          <p:nvPr/>
        </p:nvCxnSpPr>
        <p:spPr>
          <a:xfrm>
            <a:off x="1630837" y="6483454"/>
            <a:ext cx="28014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magine 1" descr="Immagine che contiene Elementi grafici, Carattere, testo, grafica&#10;&#10;Descrizione generata automaticamente">
            <a:extLst>
              <a:ext uri="{FF2B5EF4-FFF2-40B4-BE49-F238E27FC236}">
                <a16:creationId xmlns:a16="http://schemas.microsoft.com/office/drawing/2014/main" id="{C9B49701-30F2-AD82-1A86-77070EB42C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2" name="CasellaDiTesto 11">
            <a:extLst>
              <a:ext uri="{FF2B5EF4-FFF2-40B4-BE49-F238E27FC236}">
                <a16:creationId xmlns:a16="http://schemas.microsoft.com/office/drawing/2014/main" id="{6490FFDE-74E4-F279-3626-D6DF18B52DCA}"/>
              </a:ext>
            </a:extLst>
          </p:cNvPr>
          <p:cNvSpPr txBox="1"/>
          <p:nvPr/>
        </p:nvSpPr>
        <p:spPr>
          <a:xfrm>
            <a:off x="4682539" y="329807"/>
            <a:ext cx="6413499"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dirty="0">
                <a:solidFill>
                  <a:schemeClr val="accent1"/>
                </a:solidFill>
                <a:latin typeface="Lato Light" panose="020F0502020204030203" pitchFamily="34" charset="0"/>
                <a:ea typeface="Lato Light" panose="020F0502020204030203" pitchFamily="34" charset="0"/>
                <a:cs typeface="Lato Light" panose="020F0502020204030203" pitchFamily="34" charset="0"/>
              </a:rPr>
              <a:t>Origine non preferenziale</a:t>
            </a:r>
            <a:endParaRPr kumimoji="0" lang="it-IT" sz="1800" b="0" i="0" u="none" strike="noStrike" kern="1200" cap="none" spc="0" normalizeH="0" baseline="0" noProof="0" dirty="0">
              <a:ln>
                <a:noFill/>
              </a:ln>
              <a:solidFill>
                <a:schemeClr val="accent1"/>
              </a:solidFill>
              <a:effectLst/>
              <a:uLnTx/>
              <a:uFillTx/>
              <a:latin typeface="Georgia"/>
              <a:ea typeface="+mn-ea"/>
              <a:cs typeface="+mn-cs"/>
            </a:endParaRPr>
          </a:p>
        </p:txBody>
      </p:sp>
      <p:sp>
        <p:nvSpPr>
          <p:cNvPr id="32" name="Ovale 31">
            <a:extLst>
              <a:ext uri="{FF2B5EF4-FFF2-40B4-BE49-F238E27FC236}">
                <a16:creationId xmlns:a16="http://schemas.microsoft.com/office/drawing/2014/main" id="{0330A80A-DA7F-BB74-A1E1-1421551112D4}"/>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Google Shape;965;p62">
            <a:extLst>
              <a:ext uri="{FF2B5EF4-FFF2-40B4-BE49-F238E27FC236}">
                <a16:creationId xmlns:a16="http://schemas.microsoft.com/office/drawing/2014/main" id="{FCFB5B91-F658-893A-8B62-1954B4CBE5F9}"/>
              </a:ext>
            </a:extLst>
          </p:cNvPr>
          <p:cNvSpPr txBox="1">
            <a:spLocks/>
          </p:cNvSpPr>
          <p:nvPr/>
        </p:nvSpPr>
        <p:spPr>
          <a:xfrm>
            <a:off x="5402316" y="1710996"/>
            <a:ext cx="5833242" cy="2834922"/>
          </a:xfrm>
          <a:prstGeom prst="rect">
            <a:avLst/>
          </a:prstGeom>
          <a:noFill/>
          <a:ln>
            <a:noFill/>
          </a:ln>
        </p:spPr>
        <p:txBody>
          <a:bodyPr spcFirstLastPara="1" vert="horz" wrap="square" lIns="0" tIns="0" rIns="0" bIns="0" rtlCol="0" anchor="t" anchorCtr="0">
            <a:noAutofit/>
          </a:bodyPr>
          <a:lstStyle>
            <a:lvl1pPr marL="227013"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600" kern="1200">
                <a:solidFill>
                  <a:schemeClr val="tx1"/>
                </a:solidFill>
                <a:latin typeface="+mn-lt"/>
                <a:ea typeface="+mn-ea"/>
                <a:cs typeface="+mn-cs"/>
              </a:defRPr>
            </a:lvl1pPr>
            <a:lvl2pPr marL="584200" indent="-223838"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942975"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200" kern="1200">
                <a:solidFill>
                  <a:schemeClr val="tx1"/>
                </a:solidFill>
                <a:latin typeface="+mn-lt"/>
                <a:ea typeface="+mn-ea"/>
                <a:cs typeface="+mn-cs"/>
              </a:defRPr>
            </a:lvl3pPr>
            <a:lvl4pPr marL="1308100" indent="-233363" algn="l" defTabSz="914400" rtl="0" eaLnBrk="1" latinLnBrk="0" hangingPunct="1">
              <a:lnSpc>
                <a:spcPct val="110000"/>
              </a:lnSpc>
              <a:spcBef>
                <a:spcPts val="1200"/>
              </a:spcBef>
              <a:buClr>
                <a:schemeClr val="accent1"/>
              </a:buClr>
              <a:buSzPct val="90000"/>
              <a:buFont typeface="Arial" panose="020B0604020202020204" pitchFamily="34" charset="0"/>
              <a:buChar char="•"/>
              <a:defRPr sz="1200" kern="1200">
                <a:solidFill>
                  <a:schemeClr val="tx1"/>
                </a:solidFill>
                <a:latin typeface="+mn-lt"/>
                <a:ea typeface="+mn-ea"/>
                <a:cs typeface="+mn-cs"/>
              </a:defRPr>
            </a:lvl4pPr>
            <a:lvl5pPr marL="1665288" indent="-233363" algn="l" defTabSz="914400" rtl="0" eaLnBrk="1" latinLnBrk="0" hangingPunct="1">
              <a:lnSpc>
                <a:spcPct val="110000"/>
              </a:lnSpc>
              <a:spcBef>
                <a:spcPts val="1200"/>
              </a:spcBef>
              <a:buClr>
                <a:schemeClr val="accent1"/>
              </a:buClr>
              <a:buSzPct val="90000"/>
              <a:buFont typeface="Franklin Gothic Book" panose="020B05030201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chemeClr val="dk1"/>
              </a:buClr>
              <a:buSzPts val="1500"/>
              <a:buFont typeface="Courier New" panose="02070309020205020404" pitchFamily="49" charset="0"/>
              <a:buChar char="o"/>
            </a:pPr>
            <a:r>
              <a:rPr lang="it-IT" dirty="0"/>
              <a:t>L’origine non preferenziale fornisce indicazione relativamente al </a:t>
            </a:r>
            <a:r>
              <a:rPr lang="it-IT" b="1" dirty="0"/>
              <a:t>luogo di produzione dei beni</a:t>
            </a:r>
            <a:r>
              <a:rPr lang="it-IT" dirty="0"/>
              <a:t>.</a:t>
            </a:r>
          </a:p>
          <a:p>
            <a:pPr algn="just">
              <a:spcBef>
                <a:spcPts val="1000"/>
              </a:spcBef>
              <a:buClr>
                <a:schemeClr val="dk1"/>
              </a:buClr>
              <a:buSzPts val="1500"/>
              <a:buFont typeface="Courier New" panose="02070309020205020404" pitchFamily="49" charset="0"/>
              <a:buChar char="o"/>
            </a:pPr>
            <a:r>
              <a:rPr lang="it-IT" dirty="0"/>
              <a:t>È rilevante ai fini della </a:t>
            </a:r>
            <a:r>
              <a:rPr lang="it-IT" b="1" dirty="0"/>
              <a:t>determinazione della aliquota daziaria da applicare:</a:t>
            </a:r>
          </a:p>
          <a:p>
            <a:pPr marL="461963" lvl="2" indent="-285750" algn="just">
              <a:spcBef>
                <a:spcPts val="600"/>
              </a:spcBef>
              <a:buClr>
                <a:schemeClr val="dk1"/>
              </a:buClr>
              <a:buSzPts val="1400"/>
              <a:buFont typeface="Courier New" panose="02070309020205020404" pitchFamily="49" charset="0"/>
              <a:buChar char="o"/>
            </a:pPr>
            <a:r>
              <a:rPr lang="it-IT" sz="1600" dirty="0"/>
              <a:t>se il Paese di origine del bene è membro del WTO, il dazio applicabile è quello previsto per la </a:t>
            </a:r>
            <a:r>
              <a:rPr lang="it-IT" sz="1600" i="1" dirty="0" err="1"/>
              <a:t>Most</a:t>
            </a:r>
            <a:r>
              <a:rPr lang="it-IT" sz="1600" i="1" dirty="0"/>
              <a:t> </a:t>
            </a:r>
            <a:r>
              <a:rPr lang="it-IT" sz="1600" i="1" dirty="0" err="1"/>
              <a:t>Favoured</a:t>
            </a:r>
            <a:r>
              <a:rPr lang="it-IT" sz="1600" i="1" dirty="0"/>
              <a:t> Nation </a:t>
            </a:r>
            <a:r>
              <a:rPr lang="it-IT" sz="1600" dirty="0"/>
              <a:t>(MFN);</a:t>
            </a:r>
          </a:p>
          <a:p>
            <a:pPr marL="461963" lvl="2" indent="-285750" algn="just">
              <a:spcBef>
                <a:spcPts val="600"/>
              </a:spcBef>
              <a:buClr>
                <a:schemeClr val="dk1"/>
              </a:buClr>
              <a:buSzPts val="1400"/>
              <a:buFont typeface="Courier New" panose="02070309020205020404" pitchFamily="49" charset="0"/>
              <a:buChar char="o"/>
            </a:pPr>
            <a:r>
              <a:rPr lang="it-IT" sz="1600" dirty="0"/>
              <a:t>in caso contrario, il dazio applicabile è quello generico.</a:t>
            </a:r>
          </a:p>
          <a:p>
            <a:pPr marL="736600" lvl="2" indent="-285750" algn="just">
              <a:spcBef>
                <a:spcPts val="1000"/>
              </a:spcBef>
              <a:buClr>
                <a:schemeClr val="dk1"/>
              </a:buClr>
              <a:buSzPts val="1400"/>
              <a:buFont typeface="Courier New" panose="02070309020205020404" pitchFamily="49" charset="0"/>
              <a:buChar char="o"/>
            </a:pPr>
            <a:r>
              <a:rPr lang="it-IT" sz="1600" dirty="0"/>
              <a:t>NB: non è detto che le due aliquote daziarie siano differenziate. In caso di differenziazione, l’aliquota daziaria MFN è più favorevole.</a:t>
            </a:r>
          </a:p>
          <a:p>
            <a:pPr algn="just">
              <a:spcBef>
                <a:spcPts val="600"/>
              </a:spcBef>
              <a:buClr>
                <a:schemeClr val="dk1"/>
              </a:buClr>
              <a:buSzPts val="1500"/>
              <a:buFont typeface="Courier New" panose="02070309020205020404" pitchFamily="49" charset="0"/>
              <a:buChar char="o"/>
            </a:pPr>
            <a:r>
              <a:rPr lang="it-IT" dirty="0"/>
              <a:t>L’origine non preferenziale è spesso collegata all’applicazione di </a:t>
            </a:r>
            <a:r>
              <a:rPr lang="it-IT" b="1" dirty="0"/>
              <a:t>misure di politica commerciale </a:t>
            </a:r>
            <a:r>
              <a:rPr lang="it-IT" dirty="0"/>
              <a:t>(es. dazi antidumping). Inoltre, essa fornisce altresì </a:t>
            </a:r>
            <a:r>
              <a:rPr lang="it-IT" b="1" dirty="0"/>
              <a:t>informazioni extra-tributarie </a:t>
            </a:r>
            <a:r>
              <a:rPr lang="it-IT" dirty="0"/>
              <a:t>(es. “</a:t>
            </a:r>
            <a:r>
              <a:rPr lang="it-IT" i="1" dirty="0"/>
              <a:t>Made in</a:t>
            </a:r>
            <a:r>
              <a:rPr lang="it-IT" dirty="0"/>
              <a:t>”). </a:t>
            </a:r>
          </a:p>
        </p:txBody>
      </p:sp>
      <p:grpSp>
        <p:nvGrpSpPr>
          <p:cNvPr id="13" name="Gruppo 12">
            <a:extLst>
              <a:ext uri="{FF2B5EF4-FFF2-40B4-BE49-F238E27FC236}">
                <a16:creationId xmlns:a16="http://schemas.microsoft.com/office/drawing/2014/main" id="{2A87B7C8-1E6C-68DB-97CE-4B3983B5588C}"/>
              </a:ext>
            </a:extLst>
          </p:cNvPr>
          <p:cNvGrpSpPr/>
          <p:nvPr/>
        </p:nvGrpSpPr>
        <p:grpSpPr>
          <a:xfrm>
            <a:off x="5059708" y="1174626"/>
            <a:ext cx="4943228" cy="274287"/>
            <a:chOff x="5248893" y="922380"/>
            <a:chExt cx="4943228" cy="274287"/>
          </a:xfrm>
        </p:grpSpPr>
        <p:sp>
          <p:nvSpPr>
            <p:cNvPr id="9" name="object 7">
              <a:extLst>
                <a:ext uri="{FF2B5EF4-FFF2-40B4-BE49-F238E27FC236}">
                  <a16:creationId xmlns:a16="http://schemas.microsoft.com/office/drawing/2014/main" id="{1674C925-E3A8-7043-1B63-DBD1CB60337D}"/>
                </a:ext>
              </a:extLst>
            </p:cNvPr>
            <p:cNvSpPr txBox="1"/>
            <p:nvPr/>
          </p:nvSpPr>
          <p:spPr>
            <a:xfrm>
              <a:off x="5759823" y="934319"/>
              <a:ext cx="4432298" cy="262348"/>
            </a:xfrm>
            <a:prstGeom prst="rect">
              <a:avLst/>
            </a:prstGeom>
            <a:noFill/>
            <a:ln>
              <a:noFill/>
            </a:ln>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rPr>
                <a:t>Aspetti definitori</a:t>
              </a:r>
              <a:endParaRPr kumimoji="0" lang="it-IT" sz="1652" b="0" i="0" u="none" strike="noStrike" kern="1200" cap="none" spc="0"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endParaRPr>
            </a:p>
          </p:txBody>
        </p:sp>
        <p:sp>
          <p:nvSpPr>
            <p:cNvPr id="10" name="object 14">
              <a:extLst>
                <a:ext uri="{FF2B5EF4-FFF2-40B4-BE49-F238E27FC236}">
                  <a16:creationId xmlns:a16="http://schemas.microsoft.com/office/drawing/2014/main" id="{A813E34F-89DC-6F48-B8C2-FF619CABECF5}"/>
                </a:ext>
              </a:extLst>
            </p:cNvPr>
            <p:cNvSpPr/>
            <p:nvPr/>
          </p:nvSpPr>
          <p:spPr>
            <a:xfrm>
              <a:off x="5248893" y="922380"/>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accent1"/>
            </a:solidFill>
            <a:ln>
              <a:solidFill>
                <a:schemeClr val="accent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accent1"/>
                </a:solidFill>
                <a:effectLst/>
                <a:uLnTx/>
                <a:uFillTx/>
                <a:latin typeface="Franklin Gothic Book"/>
                <a:ea typeface="+mn-ea"/>
                <a:cs typeface="+mn-cs"/>
              </a:endParaRPr>
            </a:p>
          </p:txBody>
        </p:sp>
        <p:sp>
          <p:nvSpPr>
            <p:cNvPr id="11" name="object 15">
              <a:extLst>
                <a:ext uri="{FF2B5EF4-FFF2-40B4-BE49-F238E27FC236}">
                  <a16:creationId xmlns:a16="http://schemas.microsoft.com/office/drawing/2014/main" id="{2645C060-511A-B254-F35A-DE13D52010E4}"/>
                </a:ext>
              </a:extLst>
            </p:cNvPr>
            <p:cNvSpPr/>
            <p:nvPr/>
          </p:nvSpPr>
          <p:spPr>
            <a:xfrm>
              <a:off x="5633923" y="953878"/>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accent1"/>
            </a:solidFill>
            <a:ln>
              <a:solidFill>
                <a:schemeClr val="accent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accent1"/>
                </a:solidFill>
                <a:effectLst/>
                <a:uLnTx/>
                <a:uFillTx/>
                <a:latin typeface="Franklin Gothic Book"/>
                <a:ea typeface="+mn-ea"/>
                <a:cs typeface="+mn-cs"/>
              </a:endParaRPr>
            </a:p>
          </p:txBody>
        </p:sp>
      </p:grpSp>
    </p:spTree>
    <p:extLst>
      <p:ext uri="{BB962C8B-B14F-4D97-AF65-F5344CB8AC3E}">
        <p14:creationId xmlns:p14="http://schemas.microsoft.com/office/powerpoint/2010/main" val="43980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cielo, aria aperta, acqua, mare&#10;&#10;Descrizione generata automaticamente">
            <a:extLst>
              <a:ext uri="{FF2B5EF4-FFF2-40B4-BE49-F238E27FC236}">
                <a16:creationId xmlns:a16="http://schemas.microsoft.com/office/drawing/2014/main" id="{77A9365D-A42B-7FED-7716-76FAE85C91D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71" y="0"/>
            <a:ext cx="4362753" cy="6858000"/>
          </a:xfrm>
          <a:prstGeom prst="rect">
            <a:avLst/>
          </a:prstGeom>
          <a:effectLst>
            <a:outerShdw blurRad="50800" dist="38100" algn="l" rotWithShape="0">
              <a:prstClr val="black">
                <a:alpha val="40000"/>
              </a:prstClr>
            </a:outerShdw>
          </a:effectLst>
        </p:spPr>
      </p:pic>
      <p:sp>
        <p:nvSpPr>
          <p:cNvPr id="5" name="object 22">
            <a:extLst>
              <a:ext uri="{FF2B5EF4-FFF2-40B4-BE49-F238E27FC236}">
                <a16:creationId xmlns:a16="http://schemas.microsoft.com/office/drawing/2014/main" id="{10B15394-C7E2-8AB5-8603-D77EE18CA57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sp>
        <p:nvSpPr>
          <p:cNvPr id="37" name="CasellaDiTesto 36">
            <a:extLst>
              <a:ext uri="{FF2B5EF4-FFF2-40B4-BE49-F238E27FC236}">
                <a16:creationId xmlns:a16="http://schemas.microsoft.com/office/drawing/2014/main" id="{86C38D75-67B5-DEC4-C214-73E1357DD5D2}"/>
              </a:ext>
            </a:extLst>
          </p:cNvPr>
          <p:cNvSpPr txBox="1"/>
          <p:nvPr/>
        </p:nvSpPr>
        <p:spPr>
          <a:xfrm>
            <a:off x="11345554" y="6406511"/>
            <a:ext cx="237006" cy="153888"/>
          </a:xfrm>
          <a:prstGeom prst="rect">
            <a:avLst/>
          </a:prstGeom>
          <a:noFill/>
          <a:ln>
            <a:noFill/>
          </a:ln>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666E7E"/>
                </a:solidFill>
                <a:effectLst/>
                <a:uLnTx/>
                <a:uFillTx/>
                <a:latin typeface="Franklin Gothic Book"/>
                <a:ea typeface="+mn-ea"/>
                <a:cs typeface="+mn-cs"/>
              </a:rPr>
              <a:t>13</a:t>
            </a:r>
          </a:p>
        </p:txBody>
      </p:sp>
      <p:cxnSp>
        <p:nvCxnSpPr>
          <p:cNvPr id="39" name="Connettore diritto 38">
            <a:extLst>
              <a:ext uri="{FF2B5EF4-FFF2-40B4-BE49-F238E27FC236}">
                <a16:creationId xmlns:a16="http://schemas.microsoft.com/office/drawing/2014/main" id="{1C812201-F2F2-319A-E24A-D9942B1766D9}"/>
              </a:ext>
            </a:extLst>
          </p:cNvPr>
          <p:cNvCxnSpPr>
            <a:cxnSpLocks/>
          </p:cNvCxnSpPr>
          <p:nvPr/>
        </p:nvCxnSpPr>
        <p:spPr>
          <a:xfrm>
            <a:off x="4364567" y="6483310"/>
            <a:ext cx="6984000" cy="14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F34D327D-3343-FACF-D178-961944D4835E}"/>
              </a:ext>
            </a:extLst>
          </p:cNvPr>
          <p:cNvCxnSpPr>
            <a:cxnSpLocks/>
          </p:cNvCxnSpPr>
          <p:nvPr/>
        </p:nvCxnSpPr>
        <p:spPr>
          <a:xfrm>
            <a:off x="1630837" y="6483454"/>
            <a:ext cx="273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magine 1" descr="Immagine che contiene Elementi grafici, Carattere, testo, grafica&#10;&#10;Descrizione generata automaticamente">
            <a:extLst>
              <a:ext uri="{FF2B5EF4-FFF2-40B4-BE49-F238E27FC236}">
                <a16:creationId xmlns:a16="http://schemas.microsoft.com/office/drawing/2014/main" id="{C9B49701-30F2-AD82-1A86-77070EB42C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2" name="CasellaDiTesto 11">
            <a:extLst>
              <a:ext uri="{FF2B5EF4-FFF2-40B4-BE49-F238E27FC236}">
                <a16:creationId xmlns:a16="http://schemas.microsoft.com/office/drawing/2014/main" id="{6490FFDE-74E4-F279-3626-D6DF18B52DCA}"/>
              </a:ext>
            </a:extLst>
          </p:cNvPr>
          <p:cNvSpPr txBox="1"/>
          <p:nvPr/>
        </p:nvSpPr>
        <p:spPr>
          <a:xfrm>
            <a:off x="4682539" y="329807"/>
            <a:ext cx="6413499"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dirty="0">
                <a:solidFill>
                  <a:schemeClr val="accent1"/>
                </a:solidFill>
                <a:latin typeface="Lato Light" panose="020F0502020204030203" pitchFamily="34" charset="0"/>
                <a:ea typeface="Lato Light" panose="020F0502020204030203" pitchFamily="34" charset="0"/>
                <a:cs typeface="Lato Light" panose="020F0502020204030203" pitchFamily="34" charset="0"/>
              </a:rPr>
              <a:t>Origine preferenziale</a:t>
            </a:r>
            <a:endParaRPr kumimoji="0" lang="it-IT" sz="1800" b="0" i="0" u="none" strike="noStrike" kern="1200" cap="none" spc="0" normalizeH="0" baseline="0" noProof="0" dirty="0">
              <a:ln>
                <a:noFill/>
              </a:ln>
              <a:solidFill>
                <a:schemeClr val="accent1"/>
              </a:solidFill>
              <a:effectLst/>
              <a:uLnTx/>
              <a:uFillTx/>
              <a:latin typeface="Georgia"/>
              <a:ea typeface="+mn-ea"/>
              <a:cs typeface="+mn-cs"/>
            </a:endParaRPr>
          </a:p>
        </p:txBody>
      </p:sp>
      <p:sp>
        <p:nvSpPr>
          <p:cNvPr id="32" name="Ovale 31">
            <a:extLst>
              <a:ext uri="{FF2B5EF4-FFF2-40B4-BE49-F238E27FC236}">
                <a16:creationId xmlns:a16="http://schemas.microsoft.com/office/drawing/2014/main" id="{0330A80A-DA7F-BB74-A1E1-1421551112D4}"/>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grpSp>
        <p:nvGrpSpPr>
          <p:cNvPr id="13" name="Gruppo 12">
            <a:extLst>
              <a:ext uri="{FF2B5EF4-FFF2-40B4-BE49-F238E27FC236}">
                <a16:creationId xmlns:a16="http://schemas.microsoft.com/office/drawing/2014/main" id="{2A87B7C8-1E6C-68DB-97CE-4B3983B5588C}"/>
              </a:ext>
            </a:extLst>
          </p:cNvPr>
          <p:cNvGrpSpPr/>
          <p:nvPr/>
        </p:nvGrpSpPr>
        <p:grpSpPr>
          <a:xfrm>
            <a:off x="5059708" y="1174626"/>
            <a:ext cx="4943228" cy="274287"/>
            <a:chOff x="5248893" y="922380"/>
            <a:chExt cx="4943228" cy="274287"/>
          </a:xfrm>
        </p:grpSpPr>
        <p:sp>
          <p:nvSpPr>
            <p:cNvPr id="9" name="object 7">
              <a:extLst>
                <a:ext uri="{FF2B5EF4-FFF2-40B4-BE49-F238E27FC236}">
                  <a16:creationId xmlns:a16="http://schemas.microsoft.com/office/drawing/2014/main" id="{1674C925-E3A8-7043-1B63-DBD1CB60337D}"/>
                </a:ext>
              </a:extLst>
            </p:cNvPr>
            <p:cNvSpPr txBox="1"/>
            <p:nvPr/>
          </p:nvSpPr>
          <p:spPr>
            <a:xfrm>
              <a:off x="5759823" y="934319"/>
              <a:ext cx="4432298" cy="262348"/>
            </a:xfrm>
            <a:prstGeom prst="rect">
              <a:avLst/>
            </a:prstGeom>
            <a:noFill/>
            <a:ln>
              <a:noFill/>
            </a:ln>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rPr>
                <a:t>Aspetti definitori</a:t>
              </a:r>
              <a:endParaRPr kumimoji="0" lang="it-IT" sz="1652" b="0" i="0" u="none" strike="noStrike" kern="1200" cap="none" spc="0"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endParaRPr>
            </a:p>
          </p:txBody>
        </p:sp>
        <p:sp>
          <p:nvSpPr>
            <p:cNvPr id="10" name="object 14">
              <a:extLst>
                <a:ext uri="{FF2B5EF4-FFF2-40B4-BE49-F238E27FC236}">
                  <a16:creationId xmlns:a16="http://schemas.microsoft.com/office/drawing/2014/main" id="{A813E34F-89DC-6F48-B8C2-FF619CABECF5}"/>
                </a:ext>
              </a:extLst>
            </p:cNvPr>
            <p:cNvSpPr/>
            <p:nvPr/>
          </p:nvSpPr>
          <p:spPr>
            <a:xfrm>
              <a:off x="5248893" y="922380"/>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accent1"/>
            </a:solidFill>
            <a:ln>
              <a:solidFill>
                <a:schemeClr val="accent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accent1"/>
                </a:solidFill>
                <a:effectLst/>
                <a:uLnTx/>
                <a:uFillTx/>
                <a:latin typeface="Franklin Gothic Book"/>
                <a:ea typeface="+mn-ea"/>
                <a:cs typeface="+mn-cs"/>
              </a:endParaRPr>
            </a:p>
          </p:txBody>
        </p:sp>
        <p:sp>
          <p:nvSpPr>
            <p:cNvPr id="11" name="object 15">
              <a:extLst>
                <a:ext uri="{FF2B5EF4-FFF2-40B4-BE49-F238E27FC236}">
                  <a16:creationId xmlns:a16="http://schemas.microsoft.com/office/drawing/2014/main" id="{2645C060-511A-B254-F35A-DE13D52010E4}"/>
                </a:ext>
              </a:extLst>
            </p:cNvPr>
            <p:cNvSpPr/>
            <p:nvPr/>
          </p:nvSpPr>
          <p:spPr>
            <a:xfrm>
              <a:off x="5633923" y="953878"/>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accent1"/>
            </a:solidFill>
            <a:ln>
              <a:solidFill>
                <a:schemeClr val="accent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accent1"/>
                </a:solidFill>
                <a:effectLst/>
                <a:uLnTx/>
                <a:uFillTx/>
                <a:latin typeface="Franklin Gothic Book"/>
                <a:ea typeface="+mn-ea"/>
                <a:cs typeface="+mn-cs"/>
              </a:endParaRPr>
            </a:p>
          </p:txBody>
        </p:sp>
      </p:grpSp>
      <p:sp>
        <p:nvSpPr>
          <p:cNvPr id="6" name="Google Shape;1128;p75">
            <a:extLst>
              <a:ext uri="{FF2B5EF4-FFF2-40B4-BE49-F238E27FC236}">
                <a16:creationId xmlns:a16="http://schemas.microsoft.com/office/drawing/2014/main" id="{16775D71-682F-F5A3-7B8C-022959CEB3EF}"/>
              </a:ext>
            </a:extLst>
          </p:cNvPr>
          <p:cNvSpPr txBox="1">
            <a:spLocks/>
          </p:cNvSpPr>
          <p:nvPr/>
        </p:nvSpPr>
        <p:spPr>
          <a:xfrm>
            <a:off x="5444738" y="1791279"/>
            <a:ext cx="5770355" cy="3865562"/>
          </a:xfrm>
          <a:prstGeom prst="rect">
            <a:avLst/>
          </a:prstGeom>
          <a:noFill/>
          <a:ln>
            <a:noFill/>
          </a:ln>
        </p:spPr>
        <p:txBody>
          <a:bodyPr spcFirstLastPara="1" vert="horz" wrap="square" lIns="0" tIns="0" rIns="0" bIns="0" rtlCol="0" anchor="t" anchorCtr="0">
            <a:normAutofit/>
          </a:bodyPr>
          <a:lstStyle>
            <a:lvl1pPr marL="227013"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600" kern="1200">
                <a:solidFill>
                  <a:schemeClr val="tx1"/>
                </a:solidFill>
                <a:latin typeface="+mn-lt"/>
                <a:ea typeface="+mn-ea"/>
                <a:cs typeface="+mn-cs"/>
              </a:defRPr>
            </a:lvl1pPr>
            <a:lvl2pPr marL="584200" indent="-223838"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942975"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200" kern="1200">
                <a:solidFill>
                  <a:schemeClr val="tx1"/>
                </a:solidFill>
                <a:latin typeface="+mn-lt"/>
                <a:ea typeface="+mn-ea"/>
                <a:cs typeface="+mn-cs"/>
              </a:defRPr>
            </a:lvl3pPr>
            <a:lvl4pPr marL="1308100" indent="-233363" algn="l" defTabSz="914400" rtl="0" eaLnBrk="1" latinLnBrk="0" hangingPunct="1">
              <a:lnSpc>
                <a:spcPct val="110000"/>
              </a:lnSpc>
              <a:spcBef>
                <a:spcPts val="1200"/>
              </a:spcBef>
              <a:buClr>
                <a:schemeClr val="accent1"/>
              </a:buClr>
              <a:buSzPct val="90000"/>
              <a:buFont typeface="Arial" panose="020B0604020202020204" pitchFamily="34" charset="0"/>
              <a:buChar char="•"/>
              <a:defRPr sz="1200" kern="1200">
                <a:solidFill>
                  <a:schemeClr val="tx1"/>
                </a:solidFill>
                <a:latin typeface="+mn-lt"/>
                <a:ea typeface="+mn-ea"/>
                <a:cs typeface="+mn-cs"/>
              </a:defRPr>
            </a:lvl4pPr>
            <a:lvl5pPr marL="1665288" indent="-233363" algn="l" defTabSz="914400" rtl="0" eaLnBrk="1" latinLnBrk="0" hangingPunct="1">
              <a:lnSpc>
                <a:spcPct val="110000"/>
              </a:lnSpc>
              <a:spcBef>
                <a:spcPts val="1200"/>
              </a:spcBef>
              <a:buClr>
                <a:schemeClr val="accent1"/>
              </a:buClr>
              <a:buSzPct val="90000"/>
              <a:buFont typeface="Franklin Gothic Book" panose="020B05030201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4000"/>
              </a:lnSpc>
              <a:spcBef>
                <a:spcPts val="0"/>
              </a:spcBef>
              <a:buClr>
                <a:schemeClr val="dk1"/>
              </a:buClr>
              <a:buSzPts val="1600"/>
              <a:buFont typeface="Courier New" panose="02070309020205020404" pitchFamily="49" charset="0"/>
              <a:buChar char="o"/>
            </a:pPr>
            <a:r>
              <a:rPr lang="it-IT" b="1" dirty="0"/>
              <a:t>L’origine «preferenziale» </a:t>
            </a:r>
            <a:r>
              <a:rPr lang="it-IT" dirty="0"/>
              <a:t>è uno </a:t>
            </a:r>
            <a:r>
              <a:rPr lang="it-IT" i="1" dirty="0"/>
              <a:t>status</a:t>
            </a:r>
            <a:r>
              <a:rPr lang="it-IT" dirty="0"/>
              <a:t> della merce che consente, posto il rispetto di determinate condizioni, di </a:t>
            </a:r>
            <a:r>
              <a:rPr lang="it-IT" b="1" dirty="0"/>
              <a:t>beneficiare di riduzioni o esenzioni daziarie</a:t>
            </a:r>
            <a:r>
              <a:rPr lang="it-IT" dirty="0"/>
              <a:t> all’atto dell’importazione della merce nel Paese di destino.</a:t>
            </a:r>
          </a:p>
          <a:p>
            <a:pPr algn="just">
              <a:lnSpc>
                <a:spcPct val="114000"/>
              </a:lnSpc>
              <a:buClr>
                <a:schemeClr val="dk1"/>
              </a:buClr>
              <a:buSzPts val="1600"/>
              <a:buFont typeface="Courier New" panose="02070309020205020404" pitchFamily="49" charset="0"/>
              <a:buChar char="o"/>
            </a:pPr>
            <a:endParaRPr lang="it-IT" dirty="0"/>
          </a:p>
          <a:p>
            <a:pPr algn="just">
              <a:lnSpc>
                <a:spcPct val="114000"/>
              </a:lnSpc>
              <a:buClr>
                <a:schemeClr val="dk1"/>
              </a:buClr>
              <a:buSzPts val="1600"/>
              <a:buFont typeface="Courier New" panose="02070309020205020404" pitchFamily="49" charset="0"/>
              <a:buChar char="o"/>
            </a:pPr>
            <a:r>
              <a:rPr lang="it-IT" dirty="0"/>
              <a:t>Tali agevolazioni daziarie sono riconosciute e disciplinate</a:t>
            </a:r>
          </a:p>
          <a:p>
            <a:pPr marL="461963" lvl="2" indent="-285750" algn="just">
              <a:lnSpc>
                <a:spcPct val="114000"/>
              </a:lnSpc>
              <a:buClr>
                <a:schemeClr val="dk1"/>
              </a:buClr>
              <a:buSzPts val="1600"/>
              <a:buFont typeface="Courier New" panose="02070309020205020404" pitchFamily="49" charset="0"/>
              <a:buChar char="o"/>
            </a:pPr>
            <a:r>
              <a:rPr lang="it-IT" sz="1600" dirty="0"/>
              <a:t>in modo reciproco, dagli Accordi commerciali di libero scambio che l’UE stipula con i Paesi terzi, e/o</a:t>
            </a:r>
          </a:p>
          <a:p>
            <a:pPr marL="461963" lvl="2" indent="-285750" algn="just">
              <a:lnSpc>
                <a:spcPct val="114000"/>
              </a:lnSpc>
              <a:buClr>
                <a:schemeClr val="dk1"/>
              </a:buClr>
              <a:buSzPts val="1600"/>
              <a:buFont typeface="Courier New" panose="02070309020205020404" pitchFamily="49" charset="0"/>
              <a:buChar char="o"/>
            </a:pPr>
            <a:r>
              <a:rPr lang="it-IT" sz="1600" dirty="0"/>
              <a:t>in modo unilaterale, a beneficio di molti Paesi di diversi mercati internazionali (es. Sistema delle Preferenze Generalizzate).</a:t>
            </a:r>
          </a:p>
        </p:txBody>
      </p:sp>
    </p:spTree>
    <p:extLst>
      <p:ext uri="{BB962C8B-B14F-4D97-AF65-F5344CB8AC3E}">
        <p14:creationId xmlns:p14="http://schemas.microsoft.com/office/powerpoint/2010/main" val="202367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cielo, container, aria aperta, contenitore&#10;&#10;Descrizione generata automaticamente">
            <a:extLst>
              <a:ext uri="{FF2B5EF4-FFF2-40B4-BE49-F238E27FC236}">
                <a16:creationId xmlns:a16="http://schemas.microsoft.com/office/drawing/2014/main" id="{228F5D49-1E30-4F07-BF22-53385194135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224584" y="0"/>
            <a:ext cx="3967416" cy="6858000"/>
          </a:xfrm>
          <a:prstGeom prst="rect">
            <a:avLst/>
          </a:prstGeom>
        </p:spPr>
      </p:pic>
      <p:sp>
        <p:nvSpPr>
          <p:cNvPr id="46" name="Figura a mano libera: forma 45">
            <a:extLst>
              <a:ext uri="{FF2B5EF4-FFF2-40B4-BE49-F238E27FC236}">
                <a16:creationId xmlns:a16="http://schemas.microsoft.com/office/drawing/2014/main" id="{06653EC5-A316-8B49-1D1C-8DB44472578B}"/>
              </a:ext>
            </a:extLst>
          </p:cNvPr>
          <p:cNvSpPr/>
          <p:nvPr/>
        </p:nvSpPr>
        <p:spPr>
          <a:xfrm>
            <a:off x="0" y="0"/>
            <a:ext cx="8585200"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object 22">
            <a:extLst>
              <a:ext uri="{FF2B5EF4-FFF2-40B4-BE49-F238E27FC236}">
                <a16:creationId xmlns:a16="http://schemas.microsoft.com/office/drawing/2014/main" id="{10B15394-C7E2-8AB5-8603-D77EE18CA57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pic>
        <p:nvPicPr>
          <p:cNvPr id="17" name="Immagine 16">
            <a:extLst>
              <a:ext uri="{FF2B5EF4-FFF2-40B4-BE49-F238E27FC236}">
                <a16:creationId xmlns:a16="http://schemas.microsoft.com/office/drawing/2014/main" id="{F49F0B63-23DA-E04E-1E22-EF6999F5658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51462" y="6284122"/>
            <a:ext cx="864628" cy="398664"/>
          </a:xfrm>
          <a:prstGeom prst="rect">
            <a:avLst/>
          </a:prstGeom>
          <a:ln>
            <a:noFill/>
          </a:ln>
        </p:spPr>
      </p:pic>
      <p:sp>
        <p:nvSpPr>
          <p:cNvPr id="36" name="CasellaDiTesto 35">
            <a:extLst>
              <a:ext uri="{FF2B5EF4-FFF2-40B4-BE49-F238E27FC236}">
                <a16:creationId xmlns:a16="http://schemas.microsoft.com/office/drawing/2014/main" id="{A42C486A-B1BF-6BA1-36AD-466BA966B8AB}"/>
              </a:ext>
            </a:extLst>
          </p:cNvPr>
          <p:cNvSpPr txBox="1"/>
          <p:nvPr/>
        </p:nvSpPr>
        <p:spPr>
          <a:xfrm>
            <a:off x="708157" y="623154"/>
            <a:ext cx="4040824"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a:noFill/>
                </a:ln>
                <a:solidFill>
                  <a:schemeClr val="accent1"/>
                </a:solidFill>
                <a:effectLst/>
                <a:uLnTx/>
                <a:uFillTx/>
                <a:latin typeface="Lato Light" panose="020F0502020204030203" pitchFamily="34" charset="0"/>
                <a:ea typeface="Lato Light" panose="020F0502020204030203" pitchFamily="34" charset="0"/>
                <a:cs typeface="Lato Light" panose="020F0502020204030203" pitchFamily="34" charset="0"/>
              </a:rPr>
              <a:t>Impatti dell’origine</a:t>
            </a:r>
            <a:endParaRPr kumimoji="0" lang="it-IT" b="0" i="0" u="none" strike="noStrike" kern="1200" cap="none" spc="0" normalizeH="0" baseline="0" noProof="0" dirty="0">
              <a:ln>
                <a:noFill/>
              </a:ln>
              <a:solidFill>
                <a:schemeClr val="accent1"/>
              </a:solidFill>
              <a:effectLst/>
              <a:uLnTx/>
              <a:uFillTx/>
              <a:latin typeface="Georgia"/>
              <a:ea typeface="+mn-ea"/>
              <a:cs typeface="+mn-cs"/>
            </a:endParaRPr>
          </a:p>
        </p:txBody>
      </p:sp>
      <p:sp>
        <p:nvSpPr>
          <p:cNvPr id="37" name="CasellaDiTesto 36">
            <a:extLst>
              <a:ext uri="{FF2B5EF4-FFF2-40B4-BE49-F238E27FC236}">
                <a16:creationId xmlns:a16="http://schemas.microsoft.com/office/drawing/2014/main" id="{86C38D75-67B5-DEC4-C214-73E1357DD5D2}"/>
              </a:ext>
            </a:extLst>
          </p:cNvPr>
          <p:cNvSpPr txBox="1"/>
          <p:nvPr/>
        </p:nvSpPr>
        <p:spPr>
          <a:xfrm>
            <a:off x="11282490" y="6406511"/>
            <a:ext cx="383432"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accent1"/>
                </a:solidFill>
                <a:effectLst/>
                <a:uLnTx/>
                <a:uFillTx/>
                <a:latin typeface="Franklin Gothic Book"/>
                <a:ea typeface="+mn-ea"/>
                <a:cs typeface="+mn-cs"/>
              </a:rPr>
              <a:t>14</a:t>
            </a:r>
          </a:p>
        </p:txBody>
      </p:sp>
      <p:cxnSp>
        <p:nvCxnSpPr>
          <p:cNvPr id="39" name="Connettore diritto 38">
            <a:extLst>
              <a:ext uri="{FF2B5EF4-FFF2-40B4-BE49-F238E27FC236}">
                <a16:creationId xmlns:a16="http://schemas.microsoft.com/office/drawing/2014/main" id="{1C812201-F2F2-319A-E24A-D9942B1766D9}"/>
              </a:ext>
            </a:extLst>
          </p:cNvPr>
          <p:cNvCxnSpPr>
            <a:cxnSpLocks/>
          </p:cNvCxnSpPr>
          <p:nvPr/>
        </p:nvCxnSpPr>
        <p:spPr>
          <a:xfrm>
            <a:off x="8318500" y="6483454"/>
            <a:ext cx="30367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14" name="Connettore diritto 13">
            <a:extLst>
              <a:ext uri="{FF2B5EF4-FFF2-40B4-BE49-F238E27FC236}">
                <a16:creationId xmlns:a16="http://schemas.microsoft.com/office/drawing/2014/main" id="{F34D327D-3343-FACF-D178-961944D4835E}"/>
              </a:ext>
            </a:extLst>
          </p:cNvPr>
          <p:cNvCxnSpPr>
            <a:cxnSpLocks/>
          </p:cNvCxnSpPr>
          <p:nvPr/>
        </p:nvCxnSpPr>
        <p:spPr>
          <a:xfrm>
            <a:off x="1630837" y="6483454"/>
            <a:ext cx="66876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Immagine 22">
            <a:extLst>
              <a:ext uri="{FF2B5EF4-FFF2-40B4-BE49-F238E27FC236}">
                <a16:creationId xmlns:a16="http://schemas.microsoft.com/office/drawing/2014/main" id="{24FF8EBD-BC68-B707-CD06-B78B20C73DB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51546" y="323342"/>
            <a:ext cx="358890" cy="360000"/>
          </a:xfrm>
          <a:prstGeom prst="ellipse">
            <a:avLst/>
          </a:prstGeom>
          <a:ln>
            <a:solidFill>
              <a:schemeClr val="tx1"/>
            </a:solidFill>
          </a:ln>
        </p:spPr>
      </p:pic>
      <p:sp>
        <p:nvSpPr>
          <p:cNvPr id="24" name="Freccia a gallone 23">
            <a:extLst>
              <a:ext uri="{FF2B5EF4-FFF2-40B4-BE49-F238E27FC236}">
                <a16:creationId xmlns:a16="http://schemas.microsoft.com/office/drawing/2014/main" id="{7D5EC603-3CD0-69A3-984C-DC2F48A03503}"/>
              </a:ext>
            </a:extLst>
          </p:cNvPr>
          <p:cNvSpPr/>
          <p:nvPr/>
        </p:nvSpPr>
        <p:spPr>
          <a:xfrm rot="10800000">
            <a:off x="7414031" y="323342"/>
            <a:ext cx="147145" cy="360000"/>
          </a:xfrm>
          <a:prstGeom prst="chevron">
            <a:avLst/>
          </a:prstGeom>
          <a:solidFill>
            <a:schemeClr val="accent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26" name="Immagine 25" descr="Immagine che contiene Elementi grafici, cerchio, creatività&#10;&#10;Descrizione generata automaticamente">
            <a:extLst>
              <a:ext uri="{FF2B5EF4-FFF2-40B4-BE49-F238E27FC236}">
                <a16:creationId xmlns:a16="http://schemas.microsoft.com/office/drawing/2014/main" id="{6B1881B8-2F40-8CFA-23AF-52FAA3426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4771" y="323342"/>
            <a:ext cx="360000" cy="360000"/>
          </a:xfrm>
          <a:prstGeom prst="rect">
            <a:avLst/>
          </a:prstGeom>
        </p:spPr>
      </p:pic>
      <p:sp>
        <p:nvSpPr>
          <p:cNvPr id="27" name="Google Shape;913;p58">
            <a:extLst>
              <a:ext uri="{FF2B5EF4-FFF2-40B4-BE49-F238E27FC236}">
                <a16:creationId xmlns:a16="http://schemas.microsoft.com/office/drawing/2014/main" id="{128A7AF3-896A-E94A-C3A9-7A390AD04017}"/>
              </a:ext>
            </a:extLst>
          </p:cNvPr>
          <p:cNvSpPr txBox="1">
            <a:spLocks/>
          </p:cNvSpPr>
          <p:nvPr/>
        </p:nvSpPr>
        <p:spPr>
          <a:xfrm>
            <a:off x="372332" y="5964075"/>
            <a:ext cx="7848346" cy="439738"/>
          </a:xfrm>
          <a:prstGeom prst="rect">
            <a:avLst/>
          </a:prstGeom>
          <a:noFill/>
          <a:ln w="9525" cap="flat" cmpd="sng">
            <a:noFill/>
            <a:prstDash val="dash"/>
            <a:round/>
            <a:headEnd type="none" w="sm" len="sm"/>
            <a:tailEnd type="none" w="sm" len="sm"/>
          </a:ln>
        </p:spPr>
        <p:txBody>
          <a:bodyPr spcFirstLastPara="1" vert="horz" wrap="square" lIns="0" tIns="0" rIns="0" bIns="0" rtlCol="0" anchor="t" anchorCtr="0">
            <a:normAutofit/>
          </a:bodyPr>
          <a:lstStyle>
            <a:lvl1pPr marL="227013"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600" kern="1200">
                <a:solidFill>
                  <a:schemeClr val="tx1"/>
                </a:solidFill>
                <a:latin typeface="+mn-lt"/>
                <a:ea typeface="+mn-ea"/>
                <a:cs typeface="+mn-cs"/>
              </a:defRPr>
            </a:lvl1pPr>
            <a:lvl2pPr marL="584200" indent="-223838"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942975"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200" kern="1200">
                <a:solidFill>
                  <a:schemeClr val="tx1"/>
                </a:solidFill>
                <a:latin typeface="+mn-lt"/>
                <a:ea typeface="+mn-ea"/>
                <a:cs typeface="+mn-cs"/>
              </a:defRPr>
            </a:lvl3pPr>
            <a:lvl4pPr marL="1308100" indent="-233363" algn="l" defTabSz="914400" rtl="0" eaLnBrk="1" latinLnBrk="0" hangingPunct="1">
              <a:lnSpc>
                <a:spcPct val="110000"/>
              </a:lnSpc>
              <a:spcBef>
                <a:spcPts val="1200"/>
              </a:spcBef>
              <a:buClr>
                <a:schemeClr val="accent1"/>
              </a:buClr>
              <a:buSzPct val="90000"/>
              <a:buFont typeface="Arial" panose="020B0604020202020204" pitchFamily="34" charset="0"/>
              <a:buChar char="•"/>
              <a:defRPr sz="1200" kern="1200">
                <a:solidFill>
                  <a:schemeClr val="tx1"/>
                </a:solidFill>
                <a:latin typeface="+mn-lt"/>
                <a:ea typeface="+mn-ea"/>
                <a:cs typeface="+mn-cs"/>
              </a:defRPr>
            </a:lvl4pPr>
            <a:lvl5pPr marL="1665288" indent="-233363" algn="l" defTabSz="914400" rtl="0" eaLnBrk="1" latinLnBrk="0" hangingPunct="1">
              <a:lnSpc>
                <a:spcPct val="110000"/>
              </a:lnSpc>
              <a:spcBef>
                <a:spcPts val="1200"/>
              </a:spcBef>
              <a:buClr>
                <a:schemeClr val="accent1"/>
              </a:buClr>
              <a:buSzPct val="90000"/>
              <a:buFont typeface="Franklin Gothic Book" panose="020B05030201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900"/>
              <a:buFont typeface="Wingdings 2" panose="05020102010507070707" pitchFamily="18" charset="2"/>
              <a:buNone/>
            </a:pPr>
            <a:r>
              <a:rPr lang="it-IT" sz="900" i="1" dirty="0"/>
              <a:t>* Dati relativi all’anno 2017 estratti dal servizio </a:t>
            </a:r>
            <a:r>
              <a:rPr lang="it-IT" sz="900" i="1" dirty="0" err="1"/>
              <a:t>Statistics</a:t>
            </a:r>
            <a:r>
              <a:rPr lang="it-IT" sz="900" i="1" dirty="0"/>
              <a:t> della Commissione europea, in relazione agli scambi di beni tra i Paesi membri UE e Paesi terzi per specifici prodotti.</a:t>
            </a:r>
          </a:p>
        </p:txBody>
      </p:sp>
      <p:sp>
        <p:nvSpPr>
          <p:cNvPr id="28" name="Google Shape;915;p58">
            <a:extLst>
              <a:ext uri="{FF2B5EF4-FFF2-40B4-BE49-F238E27FC236}">
                <a16:creationId xmlns:a16="http://schemas.microsoft.com/office/drawing/2014/main" id="{DDD7A2D9-D1A4-ABE9-5530-B99BDF1ED009}"/>
              </a:ext>
            </a:extLst>
          </p:cNvPr>
          <p:cNvSpPr txBox="1"/>
          <p:nvPr/>
        </p:nvSpPr>
        <p:spPr>
          <a:xfrm>
            <a:off x="1512981" y="1257568"/>
            <a:ext cx="5247626" cy="215444"/>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it-IT" sz="1400"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t>Importazioni in Italia di “burro di arachidi” (Taric 2008 1110 00) </a:t>
            </a:r>
            <a:r>
              <a:rPr lang="it-IT" sz="1400" dirty="0">
                <a:solidFill>
                  <a:schemeClr val="dk1"/>
                </a:solidFill>
                <a:latin typeface="Lato" panose="020F0502020204030203" pitchFamily="34" charset="0"/>
                <a:ea typeface="Lato" panose="020F0502020204030203" pitchFamily="34" charset="0"/>
                <a:cs typeface="Lato" panose="020F0502020204030203" pitchFamily="34" charset="0"/>
                <a:sym typeface="Verdana"/>
              </a:rPr>
              <a:t>*</a:t>
            </a:r>
            <a:endParaRPr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29" name="Google Shape;916;p58">
            <a:extLst>
              <a:ext uri="{FF2B5EF4-FFF2-40B4-BE49-F238E27FC236}">
                <a16:creationId xmlns:a16="http://schemas.microsoft.com/office/drawing/2014/main" id="{3EC6AAFF-4BE4-5AE6-802A-D8A7D4E2D6D3}"/>
              </a:ext>
            </a:extLst>
          </p:cNvPr>
          <p:cNvGraphicFramePr/>
          <p:nvPr>
            <p:extLst>
              <p:ext uri="{D42A27DB-BD31-4B8C-83A1-F6EECF244321}">
                <p14:modId xmlns:p14="http://schemas.microsoft.com/office/powerpoint/2010/main" val="4234861070"/>
              </p:ext>
            </p:extLst>
          </p:nvPr>
        </p:nvGraphicFramePr>
        <p:xfrm>
          <a:off x="936305" y="1561821"/>
          <a:ext cx="6400979" cy="2271701"/>
        </p:xfrm>
        <a:graphic>
          <a:graphicData uri="http://schemas.openxmlformats.org/presentationml/2006/ole">
            <mc:AlternateContent xmlns:mc="http://schemas.openxmlformats.org/markup-compatibility/2006">
              <mc:Choice xmlns:v="urn:schemas-microsoft-com:vml" Requires="v">
                <p:oleObj r:id="rId6" imgW="7188200" imgH="2759075" progId="Excel.Chart.8">
                  <p:embed/>
                </p:oleObj>
              </mc:Choice>
              <mc:Fallback>
                <p:oleObj r:id="rId6" imgW="7188200" imgH="2759075" progId="Excel.Chart.8">
                  <p:embed/>
                  <p:pic>
                    <p:nvPicPr>
                      <p:cNvPr id="29" name="Google Shape;916;p58">
                        <a:extLst>
                          <a:ext uri="{FF2B5EF4-FFF2-40B4-BE49-F238E27FC236}">
                            <a16:creationId xmlns:a16="http://schemas.microsoft.com/office/drawing/2014/main" id="{3EC6AAFF-4BE4-5AE6-802A-D8A7D4E2D6D3}"/>
                          </a:ext>
                        </a:extLst>
                      </p:cNvPr>
                      <p:cNvPicPr preferRelativeResize="0"/>
                      <p:nvPr/>
                    </p:nvPicPr>
                    <p:blipFill rotWithShape="1">
                      <a:blip r:embed="rId7">
                        <a:alphaModFix/>
                      </a:blip>
                      <a:srcRect/>
                      <a:stretch/>
                    </p:blipFill>
                    <p:spPr>
                      <a:xfrm>
                        <a:off x="936305" y="1561821"/>
                        <a:ext cx="6400979" cy="2271701"/>
                      </a:xfrm>
                      <a:prstGeom prst="rect">
                        <a:avLst/>
                      </a:prstGeom>
                      <a:noFill/>
                      <a:ln>
                        <a:noFill/>
                      </a:ln>
                    </p:spPr>
                  </p:pic>
                </p:oleObj>
              </mc:Fallback>
            </mc:AlternateContent>
          </a:graphicData>
        </a:graphic>
      </p:graphicFrame>
      <p:graphicFrame>
        <p:nvGraphicFramePr>
          <p:cNvPr id="30" name="Google Shape;914;p58">
            <a:extLst>
              <a:ext uri="{FF2B5EF4-FFF2-40B4-BE49-F238E27FC236}">
                <a16:creationId xmlns:a16="http://schemas.microsoft.com/office/drawing/2014/main" id="{C647B958-4F4A-F1C9-B4DB-9B6F6F139627}"/>
              </a:ext>
            </a:extLst>
          </p:cNvPr>
          <p:cNvGraphicFramePr/>
          <p:nvPr>
            <p:extLst>
              <p:ext uri="{D42A27DB-BD31-4B8C-83A1-F6EECF244321}">
                <p14:modId xmlns:p14="http://schemas.microsoft.com/office/powerpoint/2010/main" val="3312883522"/>
              </p:ext>
            </p:extLst>
          </p:nvPr>
        </p:nvGraphicFramePr>
        <p:xfrm>
          <a:off x="574462" y="4008736"/>
          <a:ext cx="7124664" cy="1756600"/>
        </p:xfrm>
        <a:graphic>
          <a:graphicData uri="http://schemas.openxmlformats.org/drawingml/2006/table">
            <a:tbl>
              <a:tblPr firstRow="1" firstCol="1" bandRow="1">
                <a:noFill/>
              </a:tblPr>
              <a:tblGrid>
                <a:gridCol w="864509">
                  <a:extLst>
                    <a:ext uri="{9D8B030D-6E8A-4147-A177-3AD203B41FA5}">
                      <a16:colId xmlns:a16="http://schemas.microsoft.com/office/drawing/2014/main" val="20000"/>
                    </a:ext>
                  </a:extLst>
                </a:gridCol>
                <a:gridCol w="1252031">
                  <a:extLst>
                    <a:ext uri="{9D8B030D-6E8A-4147-A177-3AD203B41FA5}">
                      <a16:colId xmlns:a16="http://schemas.microsoft.com/office/drawing/2014/main" val="20001"/>
                    </a:ext>
                  </a:extLst>
                </a:gridCol>
                <a:gridCol w="1252031">
                  <a:extLst>
                    <a:ext uri="{9D8B030D-6E8A-4147-A177-3AD203B41FA5}">
                      <a16:colId xmlns:a16="http://schemas.microsoft.com/office/drawing/2014/main" val="20002"/>
                    </a:ext>
                  </a:extLst>
                </a:gridCol>
                <a:gridCol w="1252031">
                  <a:extLst>
                    <a:ext uri="{9D8B030D-6E8A-4147-A177-3AD203B41FA5}">
                      <a16:colId xmlns:a16="http://schemas.microsoft.com/office/drawing/2014/main" val="20003"/>
                    </a:ext>
                  </a:extLst>
                </a:gridCol>
                <a:gridCol w="1252031">
                  <a:extLst>
                    <a:ext uri="{9D8B030D-6E8A-4147-A177-3AD203B41FA5}">
                      <a16:colId xmlns:a16="http://schemas.microsoft.com/office/drawing/2014/main" val="20004"/>
                    </a:ext>
                  </a:extLst>
                </a:gridCol>
                <a:gridCol w="1252031">
                  <a:extLst>
                    <a:ext uri="{9D8B030D-6E8A-4147-A177-3AD203B41FA5}">
                      <a16:colId xmlns:a16="http://schemas.microsoft.com/office/drawing/2014/main" val="20005"/>
                    </a:ext>
                  </a:extLst>
                </a:gridCol>
              </a:tblGrid>
              <a:tr h="448361">
                <a:tc>
                  <a:txBody>
                    <a:bodyPr/>
                    <a:lstStyle/>
                    <a:p>
                      <a:pPr marL="0" marR="0" lvl="0" indent="0" algn="l" rtl="0">
                        <a:spcBef>
                          <a:spcPts val="0"/>
                        </a:spcBef>
                        <a:spcAft>
                          <a:spcPts val="0"/>
                        </a:spcAft>
                        <a:buNone/>
                      </a:pPr>
                      <a: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t>Paesi</a:t>
                      </a:r>
                      <a:endParaRPr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t>Volumi in €</a:t>
                      </a:r>
                      <a:endParaRPr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t>Volumi in Kg</a:t>
                      </a:r>
                      <a:endParaRPr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t>Aliquota dazio convenzionale (MFN)</a:t>
                      </a:r>
                      <a:endParaRPr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t>Agevolazioni daziarie</a:t>
                      </a:r>
                      <a:b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br>
                      <a: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t>(OP)</a:t>
                      </a:r>
                      <a:endParaRPr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t>Aggravi daziari</a:t>
                      </a:r>
                      <a:b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br>
                      <a:r>
                        <a:rPr lang="it-IT"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rPr>
                        <a:t>(ONP)</a:t>
                      </a:r>
                      <a:endParaRPr sz="1100" b="1" dirty="0">
                        <a:solidFill>
                          <a:schemeClr val="accent1"/>
                        </a:solidFill>
                        <a:latin typeface="Lato" panose="020F0502020204030203" pitchFamily="34" charset="0"/>
                        <a:ea typeface="Lato" panose="020F0502020204030203" pitchFamily="34" charset="0"/>
                        <a:cs typeface="Lato" panose="020F0502020204030203" pitchFamily="34" charset="0"/>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5422">
                <a:tc>
                  <a:txBody>
                    <a:bodyPr/>
                    <a:lstStyle/>
                    <a:p>
                      <a:pPr marL="0" marR="0" lvl="0" indent="0" algn="l" rtl="0">
                        <a:spcBef>
                          <a:spcPts val="0"/>
                        </a:spcBef>
                        <a:spcAft>
                          <a:spcPts val="0"/>
                        </a:spcAft>
                        <a:buNone/>
                      </a:pPr>
                      <a:r>
                        <a:rPr lang="it-IT" sz="1100" b="1" dirty="0">
                          <a:solidFill>
                            <a:schemeClr val="tx1"/>
                          </a:solidFill>
                          <a:latin typeface="+mn-lt"/>
                          <a:ea typeface="Verdana"/>
                          <a:cs typeface="Verdana"/>
                          <a:sym typeface="Verdana"/>
                        </a:rPr>
                        <a:t>Israele</a:t>
                      </a:r>
                      <a:endParaRPr sz="1100" b="1" dirty="0">
                        <a:solidFill>
                          <a:schemeClr val="tx1"/>
                        </a:solidFill>
                        <a:latin typeface="+mn-lt"/>
                        <a:ea typeface="Verdana"/>
                        <a:cs typeface="Verdana"/>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dirty="0">
                          <a:solidFill>
                            <a:schemeClr val="tx1"/>
                          </a:solidFill>
                          <a:latin typeface="+mn-lt"/>
                          <a:ea typeface="Verdana"/>
                          <a:cs typeface="Verdana"/>
                          <a:sym typeface="Verdana"/>
                        </a:rPr>
                        <a:t> € 3.632</a:t>
                      </a:r>
                      <a:endParaRPr sz="1100" b="0" i="0" u="none" strike="noStrike" dirty="0">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1.000</a:t>
                      </a:r>
                      <a:endParaRPr>
                        <a:solidFill>
                          <a:schemeClr val="tx1"/>
                        </a:solidFill>
                        <a:latin typeface="+mn-lt"/>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12,8%</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0% (FTA)</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dirty="0">
                          <a:solidFill>
                            <a:schemeClr val="tx1"/>
                          </a:solidFill>
                          <a:latin typeface="+mn-lt"/>
                          <a:ea typeface="Verdana"/>
                          <a:cs typeface="Verdana"/>
                          <a:sym typeface="Verdana"/>
                        </a:rPr>
                        <a:t>-</a:t>
                      </a:r>
                      <a:endParaRPr sz="1100" b="0" i="0" u="none" strike="noStrike" dirty="0">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5422">
                <a:tc>
                  <a:txBody>
                    <a:bodyPr/>
                    <a:lstStyle/>
                    <a:p>
                      <a:pPr marL="0" marR="0" lvl="0" indent="0" algn="l" rtl="0">
                        <a:spcBef>
                          <a:spcPts val="0"/>
                        </a:spcBef>
                        <a:spcAft>
                          <a:spcPts val="0"/>
                        </a:spcAft>
                        <a:buNone/>
                      </a:pPr>
                      <a:r>
                        <a:rPr lang="it-IT" sz="1100" b="1">
                          <a:solidFill>
                            <a:schemeClr val="tx1"/>
                          </a:solidFill>
                          <a:latin typeface="+mn-lt"/>
                          <a:ea typeface="Verdana"/>
                          <a:cs typeface="Verdana"/>
                          <a:sym typeface="Verdana"/>
                        </a:rPr>
                        <a:t>Filippine</a:t>
                      </a:r>
                      <a:endParaRPr sz="1100" b="1">
                        <a:solidFill>
                          <a:schemeClr val="tx1"/>
                        </a:solidFill>
                        <a:latin typeface="+mn-lt"/>
                        <a:ea typeface="Verdana"/>
                        <a:cs typeface="Verdana"/>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€ 25.610</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dirty="0">
                          <a:solidFill>
                            <a:schemeClr val="tx1"/>
                          </a:solidFill>
                          <a:latin typeface="+mn-lt"/>
                          <a:ea typeface="Verdana"/>
                          <a:cs typeface="Verdana"/>
                          <a:sym typeface="Verdana"/>
                        </a:rPr>
                        <a:t>2.000</a:t>
                      </a:r>
                      <a:endParaRPr dirty="0">
                        <a:solidFill>
                          <a:schemeClr val="tx1"/>
                        </a:solidFill>
                        <a:latin typeface="+mn-lt"/>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Verdana"/>
                        <a:buNone/>
                      </a:pPr>
                      <a:r>
                        <a:rPr lang="it-IT" sz="1100" b="0" i="0" u="none" strike="noStrike" dirty="0">
                          <a:solidFill>
                            <a:schemeClr val="tx1"/>
                          </a:solidFill>
                          <a:latin typeface="+mn-lt"/>
                          <a:ea typeface="Verdana"/>
                          <a:cs typeface="Verdana"/>
                          <a:sym typeface="Verdana"/>
                        </a:rPr>
                        <a:t>12,8%</a:t>
                      </a:r>
                      <a:endParaRPr sz="1100" b="0" i="0" u="none" strike="noStrike" dirty="0">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0% (SPG+)</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5422">
                <a:tc>
                  <a:txBody>
                    <a:bodyPr/>
                    <a:lstStyle/>
                    <a:p>
                      <a:pPr marL="0" marR="0" lvl="0" indent="0" algn="l" rtl="0">
                        <a:spcBef>
                          <a:spcPts val="0"/>
                        </a:spcBef>
                        <a:spcAft>
                          <a:spcPts val="0"/>
                        </a:spcAft>
                        <a:buNone/>
                      </a:pPr>
                      <a:r>
                        <a:rPr lang="it-IT" sz="1100" b="1" dirty="0">
                          <a:solidFill>
                            <a:schemeClr val="tx1"/>
                          </a:solidFill>
                          <a:latin typeface="+mn-lt"/>
                          <a:ea typeface="Verdana"/>
                          <a:cs typeface="Verdana"/>
                          <a:sym typeface="Verdana"/>
                        </a:rPr>
                        <a:t>India</a:t>
                      </a:r>
                      <a:endParaRPr sz="1100" b="1" dirty="0">
                        <a:solidFill>
                          <a:schemeClr val="tx1"/>
                        </a:solidFill>
                        <a:latin typeface="+mn-lt"/>
                        <a:ea typeface="Verdana"/>
                        <a:cs typeface="Verdana"/>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€ 87.878</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47.000</a:t>
                      </a:r>
                      <a:endParaRPr>
                        <a:solidFill>
                          <a:schemeClr val="tx1"/>
                        </a:solidFill>
                        <a:latin typeface="+mn-lt"/>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Verdana"/>
                        <a:buNone/>
                      </a:pPr>
                      <a:r>
                        <a:rPr lang="it-IT" sz="1100" b="0" i="0" u="none" strike="noStrike" dirty="0">
                          <a:solidFill>
                            <a:schemeClr val="tx1"/>
                          </a:solidFill>
                          <a:latin typeface="+mn-lt"/>
                          <a:ea typeface="Verdana"/>
                          <a:cs typeface="Verdana"/>
                          <a:sym typeface="Verdana"/>
                        </a:rPr>
                        <a:t>12,8%</a:t>
                      </a:r>
                      <a:endParaRPr sz="1100" b="0" i="0" u="none" strike="noStrike" dirty="0">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dirty="0">
                          <a:solidFill>
                            <a:schemeClr val="tx1"/>
                          </a:solidFill>
                          <a:latin typeface="+mn-lt"/>
                          <a:ea typeface="Verdana"/>
                          <a:cs typeface="Verdana"/>
                          <a:sym typeface="Verdana"/>
                        </a:rPr>
                        <a:t>8,9% (SPG)</a:t>
                      </a:r>
                      <a:endParaRPr sz="1100" b="0" i="0" u="none" strike="noStrike" dirty="0">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85160">
                <a:tc>
                  <a:txBody>
                    <a:bodyPr/>
                    <a:lstStyle/>
                    <a:p>
                      <a:pPr marL="0" marR="0" lvl="0" indent="0" algn="l" rtl="0">
                        <a:spcBef>
                          <a:spcPts val="0"/>
                        </a:spcBef>
                        <a:spcAft>
                          <a:spcPts val="0"/>
                        </a:spcAft>
                        <a:buNone/>
                      </a:pPr>
                      <a:r>
                        <a:rPr lang="it-IT" sz="1100" b="1" dirty="0">
                          <a:solidFill>
                            <a:schemeClr val="tx1"/>
                          </a:solidFill>
                          <a:latin typeface="+mn-lt"/>
                          <a:ea typeface="Verdana"/>
                          <a:cs typeface="Verdana"/>
                          <a:sym typeface="Verdana"/>
                        </a:rPr>
                        <a:t>Stati Uniti</a:t>
                      </a:r>
                      <a:endParaRPr sz="1100" b="1" dirty="0">
                        <a:solidFill>
                          <a:schemeClr val="tx1"/>
                        </a:solidFill>
                        <a:latin typeface="+mn-lt"/>
                        <a:ea typeface="Verdana"/>
                        <a:cs typeface="Verdana"/>
                        <a:sym typeface="Verdana"/>
                      </a:endParaRPr>
                    </a:p>
                  </a:txBody>
                  <a:tcPr marL="91625" marR="916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€ 647.360</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141.000</a:t>
                      </a:r>
                      <a:endParaRPr>
                        <a:solidFill>
                          <a:schemeClr val="tx1"/>
                        </a:solidFill>
                        <a:latin typeface="+mn-lt"/>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100"/>
                        <a:buFont typeface="Verdana"/>
                        <a:buNone/>
                      </a:pPr>
                      <a:r>
                        <a:rPr lang="it-IT" sz="1100" b="0" i="0" u="none" strike="noStrike">
                          <a:solidFill>
                            <a:schemeClr val="tx1"/>
                          </a:solidFill>
                          <a:latin typeface="+mn-lt"/>
                          <a:ea typeface="Verdana"/>
                          <a:cs typeface="Verdana"/>
                          <a:sym typeface="Verdana"/>
                        </a:rPr>
                        <a:t>12,8%</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a:solidFill>
                            <a:schemeClr val="tx1"/>
                          </a:solidFill>
                          <a:latin typeface="+mn-lt"/>
                          <a:ea typeface="Verdana"/>
                          <a:cs typeface="Verdana"/>
                          <a:sym typeface="Verdana"/>
                        </a:rPr>
                        <a:t>n.a.</a:t>
                      </a:r>
                      <a:endParaRPr sz="1100" b="0" i="0" u="none" strike="noStrike">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it-IT" sz="1100" b="0" i="0" u="none" strike="noStrike" dirty="0">
                          <a:solidFill>
                            <a:schemeClr val="tx1"/>
                          </a:solidFill>
                          <a:latin typeface="+mn-lt"/>
                          <a:ea typeface="Verdana"/>
                          <a:cs typeface="Verdana"/>
                          <a:sym typeface="Verdana"/>
                        </a:rPr>
                        <a:t>-</a:t>
                      </a:r>
                      <a:endParaRPr sz="1100" b="0" i="0" u="none" strike="noStrike" dirty="0">
                        <a:solidFill>
                          <a:schemeClr val="tx1"/>
                        </a:solidFill>
                        <a:latin typeface="+mn-lt"/>
                        <a:ea typeface="Verdana"/>
                        <a:cs typeface="Verdana"/>
                        <a:sym typeface="Verdana"/>
                      </a:endParaRPr>
                    </a:p>
                  </a:txBody>
                  <a:tcPr marL="7625" marR="7625" marT="76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6320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che contiene mappa, globo, sfera, World&#10;&#10;Descrizione generata automaticamente">
            <a:extLst>
              <a:ext uri="{FF2B5EF4-FFF2-40B4-BE49-F238E27FC236}">
                <a16:creationId xmlns:a16="http://schemas.microsoft.com/office/drawing/2014/main" id="{628E9F3C-6DF4-1178-80D8-F62306895AE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786623" y="-147485"/>
            <a:ext cx="7445589" cy="7007549"/>
          </a:xfrm>
          <a:prstGeom prst="rect">
            <a:avLst/>
          </a:prstGeom>
        </p:spPr>
      </p:pic>
      <p:sp>
        <p:nvSpPr>
          <p:cNvPr id="46" name="Figura a mano libera: forma 45">
            <a:extLst>
              <a:ext uri="{FF2B5EF4-FFF2-40B4-BE49-F238E27FC236}">
                <a16:creationId xmlns:a16="http://schemas.microsoft.com/office/drawing/2014/main" id="{06653EC5-A316-8B49-1D1C-8DB44472578B}"/>
              </a:ext>
            </a:extLst>
          </p:cNvPr>
          <p:cNvSpPr/>
          <p:nvPr/>
        </p:nvSpPr>
        <p:spPr>
          <a:xfrm>
            <a:off x="0" y="12211"/>
            <a:ext cx="8585200"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object 22">
            <a:extLst>
              <a:ext uri="{FF2B5EF4-FFF2-40B4-BE49-F238E27FC236}">
                <a16:creationId xmlns:a16="http://schemas.microsoft.com/office/drawing/2014/main" id="{10B15394-C7E2-8AB5-8603-D77EE18CA57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pic>
        <p:nvPicPr>
          <p:cNvPr id="17" name="Immagine 16">
            <a:extLst>
              <a:ext uri="{FF2B5EF4-FFF2-40B4-BE49-F238E27FC236}">
                <a16:creationId xmlns:a16="http://schemas.microsoft.com/office/drawing/2014/main" id="{F49F0B63-23DA-E04E-1E22-EF6999F5658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51462" y="6284122"/>
            <a:ext cx="864628" cy="398664"/>
          </a:xfrm>
          <a:prstGeom prst="rect">
            <a:avLst/>
          </a:prstGeom>
          <a:ln>
            <a:noFill/>
          </a:ln>
        </p:spPr>
      </p:pic>
      <p:sp>
        <p:nvSpPr>
          <p:cNvPr id="36" name="CasellaDiTesto 35">
            <a:extLst>
              <a:ext uri="{FF2B5EF4-FFF2-40B4-BE49-F238E27FC236}">
                <a16:creationId xmlns:a16="http://schemas.microsoft.com/office/drawing/2014/main" id="{A42C486A-B1BF-6BA1-36AD-466BA966B8AB}"/>
              </a:ext>
            </a:extLst>
          </p:cNvPr>
          <p:cNvSpPr txBox="1"/>
          <p:nvPr/>
        </p:nvSpPr>
        <p:spPr>
          <a:xfrm>
            <a:off x="708157" y="623154"/>
            <a:ext cx="4040824"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a:noFill/>
                </a:ln>
                <a:solidFill>
                  <a:schemeClr val="accent1"/>
                </a:solidFill>
                <a:effectLst/>
                <a:uLnTx/>
                <a:uFillTx/>
                <a:latin typeface="Lato Light" panose="020F0502020204030203" pitchFamily="34" charset="0"/>
                <a:ea typeface="Lato Light" panose="020F0502020204030203" pitchFamily="34" charset="0"/>
                <a:cs typeface="Lato Light" panose="020F0502020204030203" pitchFamily="34" charset="0"/>
              </a:rPr>
              <a:t>La determinazione del valore doganale</a:t>
            </a:r>
            <a:endParaRPr kumimoji="0" lang="it-IT" b="0" i="0" u="none" strike="noStrike" kern="1200" cap="none" spc="0" normalizeH="0" baseline="0" noProof="0" dirty="0">
              <a:ln>
                <a:noFill/>
              </a:ln>
              <a:solidFill>
                <a:schemeClr val="accent1"/>
              </a:solidFill>
              <a:effectLst/>
              <a:uLnTx/>
              <a:uFillTx/>
              <a:latin typeface="Georgia"/>
              <a:ea typeface="+mn-ea"/>
              <a:cs typeface="+mn-cs"/>
            </a:endParaRPr>
          </a:p>
        </p:txBody>
      </p:sp>
      <p:sp>
        <p:nvSpPr>
          <p:cNvPr id="37" name="CasellaDiTesto 36">
            <a:extLst>
              <a:ext uri="{FF2B5EF4-FFF2-40B4-BE49-F238E27FC236}">
                <a16:creationId xmlns:a16="http://schemas.microsoft.com/office/drawing/2014/main" id="{86C38D75-67B5-DEC4-C214-73E1357DD5D2}"/>
              </a:ext>
            </a:extLst>
          </p:cNvPr>
          <p:cNvSpPr txBox="1"/>
          <p:nvPr/>
        </p:nvSpPr>
        <p:spPr>
          <a:xfrm>
            <a:off x="11356063" y="6406511"/>
            <a:ext cx="221261"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accent1"/>
                </a:solidFill>
                <a:effectLst/>
                <a:uLnTx/>
                <a:uFillTx/>
                <a:latin typeface="Franklin Gothic Book"/>
                <a:ea typeface="+mn-ea"/>
                <a:cs typeface="+mn-cs"/>
              </a:rPr>
              <a:t>15</a:t>
            </a:r>
          </a:p>
        </p:txBody>
      </p:sp>
      <p:cxnSp>
        <p:nvCxnSpPr>
          <p:cNvPr id="39" name="Connettore diritto 38">
            <a:extLst>
              <a:ext uri="{FF2B5EF4-FFF2-40B4-BE49-F238E27FC236}">
                <a16:creationId xmlns:a16="http://schemas.microsoft.com/office/drawing/2014/main" id="{1C812201-F2F2-319A-E24A-D9942B1766D9}"/>
              </a:ext>
            </a:extLst>
          </p:cNvPr>
          <p:cNvCxnSpPr>
            <a:cxnSpLocks/>
          </p:cNvCxnSpPr>
          <p:nvPr/>
        </p:nvCxnSpPr>
        <p:spPr>
          <a:xfrm>
            <a:off x="8318500" y="6483454"/>
            <a:ext cx="30367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14" name="Connettore diritto 13">
            <a:extLst>
              <a:ext uri="{FF2B5EF4-FFF2-40B4-BE49-F238E27FC236}">
                <a16:creationId xmlns:a16="http://schemas.microsoft.com/office/drawing/2014/main" id="{F34D327D-3343-FACF-D178-961944D4835E}"/>
              </a:ext>
            </a:extLst>
          </p:cNvPr>
          <p:cNvCxnSpPr>
            <a:cxnSpLocks/>
          </p:cNvCxnSpPr>
          <p:nvPr/>
        </p:nvCxnSpPr>
        <p:spPr>
          <a:xfrm>
            <a:off x="1630837" y="6483454"/>
            <a:ext cx="66876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object 7">
            <a:extLst>
              <a:ext uri="{FF2B5EF4-FFF2-40B4-BE49-F238E27FC236}">
                <a16:creationId xmlns:a16="http://schemas.microsoft.com/office/drawing/2014/main" id="{D17072B9-EE4D-D27D-9041-0EECD9D50578}"/>
              </a:ext>
            </a:extLst>
          </p:cNvPr>
          <p:cNvSpPr txBox="1"/>
          <p:nvPr/>
        </p:nvSpPr>
        <p:spPr>
          <a:xfrm>
            <a:off x="1204906" y="1213449"/>
            <a:ext cx="5123016" cy="262348"/>
          </a:xfrm>
          <a:prstGeom prst="rect">
            <a:avLst/>
          </a:prstGeom>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rPr>
              <a:t>Valore doganale dei beni importati</a:t>
            </a:r>
            <a:endParaRPr kumimoji="0" lang="it-IT" sz="1652" b="0" i="0" u="none" strike="noStrike" kern="1200" cap="none" spc="0"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endParaRPr>
          </a:p>
        </p:txBody>
      </p:sp>
      <p:sp>
        <p:nvSpPr>
          <p:cNvPr id="3" name="object 14">
            <a:extLst>
              <a:ext uri="{FF2B5EF4-FFF2-40B4-BE49-F238E27FC236}">
                <a16:creationId xmlns:a16="http://schemas.microsoft.com/office/drawing/2014/main" id="{CD5F3499-8EC8-34AF-EAD6-7C409EC22CC4}"/>
              </a:ext>
            </a:extLst>
          </p:cNvPr>
          <p:cNvSpPr/>
          <p:nvPr/>
        </p:nvSpPr>
        <p:spPr>
          <a:xfrm>
            <a:off x="693976" y="1201510"/>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accent1"/>
          </a:solidFill>
          <a:ln>
            <a:solidFill>
              <a:schemeClr val="accent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accent1"/>
              </a:solidFill>
              <a:effectLst/>
              <a:uLnTx/>
              <a:uFillTx/>
              <a:latin typeface="Franklin Gothic Book"/>
              <a:ea typeface="+mn-ea"/>
              <a:cs typeface="+mn-cs"/>
            </a:endParaRPr>
          </a:p>
        </p:txBody>
      </p:sp>
      <p:sp>
        <p:nvSpPr>
          <p:cNvPr id="4" name="object 15">
            <a:extLst>
              <a:ext uri="{FF2B5EF4-FFF2-40B4-BE49-F238E27FC236}">
                <a16:creationId xmlns:a16="http://schemas.microsoft.com/office/drawing/2014/main" id="{BF71A93E-E5E9-C0C0-97E6-6C676964D1F3}"/>
              </a:ext>
            </a:extLst>
          </p:cNvPr>
          <p:cNvSpPr/>
          <p:nvPr/>
        </p:nvSpPr>
        <p:spPr>
          <a:xfrm>
            <a:off x="1079006" y="1233008"/>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accent1"/>
          </a:solidFill>
          <a:ln>
            <a:solidFill>
              <a:schemeClr val="accent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accent1"/>
              </a:solidFill>
              <a:effectLst/>
              <a:uLnTx/>
              <a:uFillTx/>
              <a:latin typeface="Franklin Gothic Book"/>
              <a:ea typeface="+mn-ea"/>
              <a:cs typeface="+mn-cs"/>
            </a:endParaRPr>
          </a:p>
        </p:txBody>
      </p:sp>
      <p:sp>
        <p:nvSpPr>
          <p:cNvPr id="6" name="object 7">
            <a:extLst>
              <a:ext uri="{FF2B5EF4-FFF2-40B4-BE49-F238E27FC236}">
                <a16:creationId xmlns:a16="http://schemas.microsoft.com/office/drawing/2014/main" id="{7B559C22-3583-3F04-D8A4-2DB6228DCE92}"/>
              </a:ext>
            </a:extLst>
          </p:cNvPr>
          <p:cNvSpPr txBox="1"/>
          <p:nvPr/>
        </p:nvSpPr>
        <p:spPr>
          <a:xfrm>
            <a:off x="1218429" y="4175054"/>
            <a:ext cx="4039515" cy="276455"/>
          </a:xfrm>
          <a:prstGeom prst="rect">
            <a:avLst/>
          </a:prstGeom>
        </p:spPr>
        <p:txBody>
          <a:bodyPr vert="horz" wrap="square" lIns="0" tIns="8033" rIns="0" bIns="0" rtlCol="0">
            <a:spAutoFit/>
          </a:bodyPr>
          <a:lstStyle/>
          <a:p>
            <a:pPr marL="0" marR="0" lvl="0" indent="0" rtl="0">
              <a:lnSpc>
                <a:spcPct val="115000"/>
              </a:lnSpc>
              <a:spcBef>
                <a:spcPts val="600"/>
              </a:spcBef>
              <a:spcAft>
                <a:spcPts val="0"/>
              </a:spcAft>
              <a:buNone/>
            </a:pPr>
            <a:r>
              <a:rPr lang="it-IT" sz="1652" b="1" spc="-4" dirty="0">
                <a:solidFill>
                  <a:schemeClr val="accent1"/>
                </a:solidFill>
                <a:latin typeface="Georgia"/>
                <a:ea typeface="Lato" panose="020F0502020204030203" pitchFamily="34" charset="0"/>
                <a:cs typeface="Lato" panose="020F0502020204030203" pitchFamily="34" charset="0"/>
                <a:sym typeface="Verdana"/>
              </a:rPr>
              <a:t>Il criterio del valore di transazione</a:t>
            </a:r>
          </a:p>
        </p:txBody>
      </p:sp>
      <p:sp>
        <p:nvSpPr>
          <p:cNvPr id="7" name="object 14">
            <a:extLst>
              <a:ext uri="{FF2B5EF4-FFF2-40B4-BE49-F238E27FC236}">
                <a16:creationId xmlns:a16="http://schemas.microsoft.com/office/drawing/2014/main" id="{960B4F13-1182-BE16-C5D6-60A0CA663DC0}"/>
              </a:ext>
            </a:extLst>
          </p:cNvPr>
          <p:cNvSpPr/>
          <p:nvPr/>
        </p:nvSpPr>
        <p:spPr>
          <a:xfrm>
            <a:off x="693976" y="4183923"/>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accent1"/>
          </a:solidFill>
          <a:ln>
            <a:solidFill>
              <a:schemeClr val="accent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accent1"/>
              </a:solidFill>
              <a:effectLst/>
              <a:uLnTx/>
              <a:uFillTx/>
              <a:latin typeface="Franklin Gothic Book"/>
              <a:ea typeface="+mn-ea"/>
              <a:cs typeface="+mn-cs"/>
            </a:endParaRPr>
          </a:p>
        </p:txBody>
      </p:sp>
      <p:sp>
        <p:nvSpPr>
          <p:cNvPr id="8" name="object 15">
            <a:extLst>
              <a:ext uri="{FF2B5EF4-FFF2-40B4-BE49-F238E27FC236}">
                <a16:creationId xmlns:a16="http://schemas.microsoft.com/office/drawing/2014/main" id="{F4C3A764-427C-82F0-3BD4-9AB7DB28FE38}"/>
              </a:ext>
            </a:extLst>
          </p:cNvPr>
          <p:cNvSpPr/>
          <p:nvPr/>
        </p:nvSpPr>
        <p:spPr>
          <a:xfrm>
            <a:off x="1061155" y="4195331"/>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accent1"/>
          </a:solidFill>
          <a:ln>
            <a:solidFill>
              <a:schemeClr val="accent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accent1"/>
              </a:solidFill>
              <a:effectLst/>
              <a:uLnTx/>
              <a:uFillTx/>
              <a:latin typeface="Franklin Gothic Book"/>
              <a:ea typeface="+mn-ea"/>
              <a:cs typeface="+mn-cs"/>
            </a:endParaRPr>
          </a:p>
        </p:txBody>
      </p:sp>
      <p:sp>
        <p:nvSpPr>
          <p:cNvPr id="12" name="CasellaDiTesto 11">
            <a:extLst>
              <a:ext uri="{FF2B5EF4-FFF2-40B4-BE49-F238E27FC236}">
                <a16:creationId xmlns:a16="http://schemas.microsoft.com/office/drawing/2014/main" id="{3696DFAE-1BB4-D71D-83A5-F6B9FC38663D}"/>
              </a:ext>
            </a:extLst>
          </p:cNvPr>
          <p:cNvSpPr txBox="1"/>
          <p:nvPr/>
        </p:nvSpPr>
        <p:spPr>
          <a:xfrm>
            <a:off x="959951" y="1602771"/>
            <a:ext cx="6445044" cy="2118529"/>
          </a:xfrm>
          <a:prstGeom prst="rect">
            <a:avLst/>
          </a:prstGeom>
          <a:noFill/>
        </p:spPr>
        <p:txBody>
          <a:bodyPr wrap="square">
            <a:spAutoFit/>
          </a:bodyPr>
          <a:lstStyle/>
          <a:p>
            <a:pPr marL="196850" marR="0" lvl="1" indent="0" algn="just" rtl="0">
              <a:lnSpc>
                <a:spcPct val="100000"/>
              </a:lnSpc>
              <a:spcBef>
                <a:spcPts val="0"/>
              </a:spcBef>
              <a:spcAft>
                <a:spcPts val="0"/>
              </a:spcAft>
              <a:buClr>
                <a:srgbClr val="92D400"/>
              </a:buClr>
              <a:buSzPts val="2100"/>
              <a:buFont typeface="Arial"/>
              <a:buNone/>
            </a:pPr>
            <a:r>
              <a:rPr lang="it-IT" sz="1200" b="0" i="0" u="none" strike="noStrike" cap="none" dirty="0">
                <a:ea typeface="Verdana"/>
                <a:cs typeface="Avenir Roman"/>
                <a:sym typeface="Verdana"/>
              </a:rPr>
              <a:t>L’Unione Europea e numerosi altri Paesi hanno recepito nei propri ordinamenti, il contenuto dell’Accordo relativo all’applicazione dell’articolo VII dell’Accordo GATT. </a:t>
            </a:r>
            <a:endParaRPr lang="it-IT" sz="1200" b="0" i="0" dirty="0">
              <a:cs typeface="Avenir Roman"/>
            </a:endParaRPr>
          </a:p>
          <a:p>
            <a:pPr marL="196850" marR="0" lvl="1" indent="0" algn="just" rtl="0">
              <a:lnSpc>
                <a:spcPct val="100000"/>
              </a:lnSpc>
              <a:spcBef>
                <a:spcPts val="350"/>
              </a:spcBef>
              <a:spcAft>
                <a:spcPts val="0"/>
              </a:spcAft>
              <a:buClr>
                <a:srgbClr val="92D400"/>
              </a:buClr>
              <a:buSzPts val="2100"/>
              <a:buFont typeface="Verdana"/>
              <a:buNone/>
            </a:pPr>
            <a:r>
              <a:rPr lang="it-IT" sz="1200" b="0" i="0" u="none" strike="noStrike" cap="none" dirty="0">
                <a:solidFill>
                  <a:schemeClr val="dk1"/>
                </a:solidFill>
                <a:ea typeface="Verdana"/>
                <a:cs typeface="Avenir Roman"/>
                <a:sym typeface="Verdana"/>
              </a:rPr>
              <a:t>Tale Accordo ha stabilito regole comuni per la determinazione del valore doganale, a beneficio di una maggiore trasparenza ed efficienza negli scambi internazionali.</a:t>
            </a:r>
            <a:endParaRPr lang="it-IT" sz="1200" b="0" i="0" dirty="0">
              <a:cs typeface="Avenir Roman"/>
            </a:endParaRPr>
          </a:p>
          <a:p>
            <a:pPr marL="196850" marR="0" lvl="1" indent="0" algn="just" rtl="0">
              <a:lnSpc>
                <a:spcPct val="100000"/>
              </a:lnSpc>
              <a:spcBef>
                <a:spcPts val="350"/>
              </a:spcBef>
              <a:spcAft>
                <a:spcPts val="0"/>
              </a:spcAft>
              <a:buClr>
                <a:srgbClr val="92D400"/>
              </a:buClr>
              <a:buSzPts val="1350"/>
              <a:buFont typeface="Verdana"/>
              <a:buNone/>
            </a:pPr>
            <a:endParaRPr lang="it-IT" sz="1200" b="0" i="0" u="none" strike="noStrike" cap="none" dirty="0">
              <a:solidFill>
                <a:schemeClr val="dk1"/>
              </a:solidFill>
              <a:ea typeface="Verdana"/>
              <a:cs typeface="Avenir Roman"/>
              <a:sym typeface="Verdana"/>
            </a:endParaRPr>
          </a:p>
          <a:p>
            <a:pPr marL="482600" marR="0" lvl="1" indent="-285750" algn="just" rtl="0">
              <a:lnSpc>
                <a:spcPct val="100000"/>
              </a:lnSpc>
              <a:spcBef>
                <a:spcPts val="225"/>
              </a:spcBef>
              <a:spcAft>
                <a:spcPts val="0"/>
              </a:spcAft>
              <a:buClr>
                <a:schemeClr val="accent1"/>
              </a:buClr>
              <a:buSzPct val="100000"/>
              <a:buFont typeface="Courier New" panose="02070309020205020404" pitchFamily="49" charset="0"/>
              <a:buChar char="o"/>
            </a:pPr>
            <a:r>
              <a:rPr lang="it-IT" sz="1200" b="0" i="0" u="none" strike="noStrike" cap="none" dirty="0">
                <a:ea typeface="Verdana"/>
                <a:cs typeface="Avenir Roman"/>
                <a:sym typeface="Verdana"/>
              </a:rPr>
              <a:t>Il «</a:t>
            </a:r>
            <a:r>
              <a:rPr lang="it-IT" sz="1200" b="1" i="0" u="none" strike="noStrike" cap="none" dirty="0">
                <a:ea typeface="Verdana"/>
                <a:cs typeface="Avenir Roman"/>
                <a:sym typeface="Verdana"/>
              </a:rPr>
              <a:t>valore doganale</a:t>
            </a:r>
            <a:r>
              <a:rPr lang="it-IT" sz="1200" b="0" i="0" u="none" strike="noStrike" cap="none" dirty="0">
                <a:ea typeface="Verdana"/>
                <a:cs typeface="Avenir Roman"/>
                <a:sym typeface="Verdana"/>
              </a:rPr>
              <a:t>» costituisce la </a:t>
            </a:r>
            <a:r>
              <a:rPr lang="it-IT" sz="1200" b="1" i="0" u="none" strike="noStrike" cap="none" dirty="0">
                <a:ea typeface="Verdana"/>
                <a:cs typeface="Avenir Roman"/>
                <a:sym typeface="Verdana"/>
              </a:rPr>
              <a:t>base imponibile per la determinazione dei dazi all’importazione ed all’esportazione (dazi </a:t>
            </a:r>
            <a:r>
              <a:rPr lang="it-IT" sz="1200" b="1" i="1" u="none" strike="noStrike" cap="none" dirty="0">
                <a:ea typeface="Verdana"/>
                <a:cs typeface="Avenir Roman"/>
                <a:sym typeface="Verdana"/>
              </a:rPr>
              <a:t>ad valorem</a:t>
            </a:r>
            <a:r>
              <a:rPr lang="it-IT" sz="1200" b="1" i="0" u="none" strike="noStrike" cap="none" dirty="0">
                <a:ea typeface="Verdana"/>
                <a:cs typeface="Avenir Roman"/>
                <a:sym typeface="Verdana"/>
              </a:rPr>
              <a:t>). Ciò fatto salvo alcuni casi (più rari), in cui il dazio è determinato in base alla «quantità» (dazi specifici).</a:t>
            </a:r>
            <a:endParaRPr lang="it-IT" sz="1200" b="1" i="0" dirty="0">
              <a:cs typeface="Avenir Roman"/>
            </a:endParaRPr>
          </a:p>
          <a:p>
            <a:pPr marL="482600" marR="0" lvl="1" indent="-285750" algn="just" rtl="0">
              <a:lnSpc>
                <a:spcPct val="100000"/>
              </a:lnSpc>
              <a:spcBef>
                <a:spcPts val="350"/>
              </a:spcBef>
              <a:spcAft>
                <a:spcPts val="0"/>
              </a:spcAft>
              <a:buClr>
                <a:schemeClr val="accent1"/>
              </a:buClr>
              <a:buSzPct val="100000"/>
              <a:buFont typeface="Courier New" panose="02070309020205020404" pitchFamily="49" charset="0"/>
              <a:buChar char="o"/>
            </a:pPr>
            <a:r>
              <a:rPr lang="it-IT" sz="1200" b="0" i="0" u="none" strike="noStrike" cap="none" dirty="0">
                <a:ea typeface="Verdana"/>
                <a:cs typeface="Avenir Roman"/>
                <a:sym typeface="Verdana"/>
              </a:rPr>
              <a:t>Il criterio principale per determinare il «valore doganale» è il criterio del «</a:t>
            </a:r>
            <a:r>
              <a:rPr lang="it-IT" sz="1200" b="1" i="0" u="none" strike="noStrike" cap="none" dirty="0">
                <a:ea typeface="Verdana"/>
                <a:cs typeface="Avenir Roman"/>
                <a:sym typeface="Verdana"/>
              </a:rPr>
              <a:t>valore di transazione</a:t>
            </a:r>
            <a:r>
              <a:rPr lang="it-IT" sz="1200" b="0" i="0" u="none" strike="noStrike" cap="none" dirty="0">
                <a:ea typeface="Verdana"/>
                <a:cs typeface="Avenir Roman"/>
                <a:sym typeface="Verdana"/>
              </a:rPr>
              <a:t>».</a:t>
            </a:r>
            <a:endParaRPr lang="it-IT" sz="1200" b="0" i="0" dirty="0">
              <a:cs typeface="Avenir Roman"/>
            </a:endParaRPr>
          </a:p>
        </p:txBody>
      </p:sp>
      <p:sp>
        <p:nvSpPr>
          <p:cNvPr id="16" name="CasellaDiTesto 15">
            <a:extLst>
              <a:ext uri="{FF2B5EF4-FFF2-40B4-BE49-F238E27FC236}">
                <a16:creationId xmlns:a16="http://schemas.microsoft.com/office/drawing/2014/main" id="{38CB990E-7A99-C406-C458-457C003BB94B}"/>
              </a:ext>
            </a:extLst>
          </p:cNvPr>
          <p:cNvSpPr txBox="1"/>
          <p:nvPr/>
        </p:nvSpPr>
        <p:spPr>
          <a:xfrm>
            <a:off x="959951" y="4586221"/>
            <a:ext cx="6445044" cy="1697901"/>
          </a:xfrm>
          <a:prstGeom prst="rect">
            <a:avLst/>
          </a:prstGeom>
          <a:noFill/>
        </p:spPr>
        <p:txBody>
          <a:bodyPr wrap="square">
            <a:spAutoFit/>
          </a:bodyPr>
          <a:lstStyle/>
          <a:p>
            <a:pPr marL="196850" marR="0" lvl="1" indent="0" algn="just" rtl="0">
              <a:lnSpc>
                <a:spcPct val="100000"/>
              </a:lnSpc>
              <a:spcBef>
                <a:spcPts val="200"/>
              </a:spcBef>
              <a:spcAft>
                <a:spcPts val="0"/>
              </a:spcAft>
              <a:buClr>
                <a:srgbClr val="92D400"/>
              </a:buClr>
              <a:buSzPts val="2100"/>
              <a:buFont typeface="Verdana"/>
              <a:buNone/>
            </a:pPr>
            <a:r>
              <a:rPr lang="it-IT" sz="1200" b="0" i="0" u="none" strike="noStrike" cap="none" dirty="0">
                <a:solidFill>
                  <a:schemeClr val="dk1"/>
                </a:solidFill>
                <a:ea typeface="Verdana"/>
                <a:cs typeface="Avenir Roman"/>
                <a:sym typeface="Verdana"/>
              </a:rPr>
              <a:t>Il «valore di transazione» corrisponde al «prezzo effettivamente pagato o da pagare per le merci quando vengono vendute per l’esportazione nel Paese di destinazione».</a:t>
            </a:r>
            <a:endParaRPr lang="it-IT" sz="1200" b="0" i="0" dirty="0">
              <a:cs typeface="Avenir Roman"/>
            </a:endParaRPr>
          </a:p>
          <a:p>
            <a:pPr marL="368300" marR="0" lvl="1" indent="-171450" algn="just" rtl="0">
              <a:lnSpc>
                <a:spcPct val="100000"/>
              </a:lnSpc>
              <a:spcBef>
                <a:spcPts val="350"/>
              </a:spcBef>
              <a:spcAft>
                <a:spcPts val="0"/>
              </a:spcAft>
              <a:buClr>
                <a:schemeClr val="accent1"/>
              </a:buClr>
              <a:buSzPts val="1200"/>
              <a:buFont typeface="Courier New" panose="02070309020205020404" pitchFamily="49" charset="0"/>
              <a:buChar char="o"/>
            </a:pPr>
            <a:endParaRPr lang="it-IT" sz="1200" b="0" i="0" u="none" strike="noStrike" cap="none" dirty="0">
              <a:solidFill>
                <a:schemeClr val="dk1"/>
              </a:solidFill>
              <a:ea typeface="Verdana"/>
              <a:cs typeface="Avenir Roman"/>
              <a:sym typeface="Verdana"/>
            </a:endParaRPr>
          </a:p>
          <a:p>
            <a:pPr marL="482600" marR="0" lvl="1" indent="-285750" algn="just" rtl="0">
              <a:lnSpc>
                <a:spcPct val="100000"/>
              </a:lnSpc>
              <a:spcBef>
                <a:spcPts val="200"/>
              </a:spcBef>
              <a:spcAft>
                <a:spcPts val="0"/>
              </a:spcAft>
              <a:buClr>
                <a:schemeClr val="accent1"/>
              </a:buClr>
              <a:buSzPct val="100000"/>
              <a:buFont typeface="Courier New" panose="02070309020205020404" pitchFamily="49" charset="0"/>
              <a:buChar char="o"/>
            </a:pPr>
            <a:r>
              <a:rPr lang="it-IT" sz="1200" b="1" i="0" u="none" strike="noStrike" cap="none" dirty="0">
                <a:ea typeface="Verdana"/>
                <a:cs typeface="Avenir Roman"/>
                <a:sym typeface="Verdana"/>
              </a:rPr>
              <a:t>Rettifiche al valore di transazione</a:t>
            </a:r>
            <a:r>
              <a:rPr lang="it-IT" sz="1200" b="0" i="0" u="none" strike="noStrike" cap="none" dirty="0">
                <a:solidFill>
                  <a:schemeClr val="accent2"/>
                </a:solidFill>
                <a:ea typeface="Verdana"/>
                <a:cs typeface="Avenir Roman"/>
                <a:sym typeface="Verdana"/>
              </a:rPr>
              <a:t>: </a:t>
            </a:r>
            <a:r>
              <a:rPr lang="it-IT" sz="1200" b="0" i="0" u="none" strike="noStrike" cap="none" dirty="0">
                <a:solidFill>
                  <a:schemeClr val="dk1"/>
                </a:solidFill>
                <a:ea typeface="Verdana"/>
                <a:cs typeface="Avenir Roman"/>
                <a:sym typeface="Verdana"/>
              </a:rPr>
              <a:t>al prezzo pagato o da pagare sono apportate rettifiche in aumento/riduzione; alcune di queste rettifiche previste dall’Accordo sono vincolanti, altre possono essere facoltativamente previste.</a:t>
            </a:r>
            <a:endParaRPr lang="it-IT" sz="1200" b="0" i="0" dirty="0">
              <a:cs typeface="Avenir Roman"/>
            </a:endParaRPr>
          </a:p>
          <a:p>
            <a:pPr marL="482600" marR="0" lvl="1" indent="-285750" algn="just" rtl="0">
              <a:lnSpc>
                <a:spcPct val="100000"/>
              </a:lnSpc>
              <a:spcBef>
                <a:spcPts val="350"/>
              </a:spcBef>
              <a:spcAft>
                <a:spcPts val="0"/>
              </a:spcAft>
              <a:buClr>
                <a:schemeClr val="accent1"/>
              </a:buClr>
              <a:buSzPct val="100000"/>
              <a:buFont typeface="Courier New" panose="02070309020205020404" pitchFamily="49" charset="0"/>
              <a:buChar char="o"/>
            </a:pPr>
            <a:r>
              <a:rPr lang="it-IT" sz="1200" b="0" i="0" u="none" strike="noStrike" cap="none" dirty="0">
                <a:ea typeface="Verdana"/>
                <a:cs typeface="Avenir Roman"/>
                <a:sym typeface="Verdana"/>
              </a:rPr>
              <a:t>In assenza/impossibilità di applicare il citato criterio, il valore doganale può essere determinato in base a </a:t>
            </a:r>
            <a:r>
              <a:rPr lang="it-IT" sz="1200" b="1" i="0" u="none" strike="noStrike" cap="none" dirty="0">
                <a:ea typeface="Verdana"/>
                <a:cs typeface="Avenir Roman"/>
                <a:sym typeface="Verdana"/>
              </a:rPr>
              <a:t>criteri diversi. </a:t>
            </a:r>
            <a:endParaRPr lang="it-IT" sz="1200" b="1" i="0" dirty="0">
              <a:cs typeface="Avenir Roman"/>
            </a:endParaRPr>
          </a:p>
        </p:txBody>
      </p:sp>
    </p:spTree>
    <p:extLst>
      <p:ext uri="{BB962C8B-B14F-4D97-AF65-F5344CB8AC3E}">
        <p14:creationId xmlns:p14="http://schemas.microsoft.com/office/powerpoint/2010/main" val="3584646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igura a mano libera: forma 10">
            <a:extLst>
              <a:ext uri="{FF2B5EF4-FFF2-40B4-BE49-F238E27FC236}">
                <a16:creationId xmlns:a16="http://schemas.microsoft.com/office/drawing/2014/main" id="{BE8BEE15-BAC4-C44B-BB43-FC249809B660}"/>
              </a:ext>
            </a:extLst>
          </p:cNvPr>
          <p:cNvSpPr/>
          <p:nvPr/>
        </p:nvSpPr>
        <p:spPr>
          <a:xfrm>
            <a:off x="0" y="0"/>
            <a:ext cx="12732549"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Immagine 12" descr="Immagine che contiene Elementi grafici, Carattere, testo, grafica&#10;&#10;Descrizione generata automaticamente">
            <a:extLst>
              <a:ext uri="{FF2B5EF4-FFF2-40B4-BE49-F238E27FC236}">
                <a16:creationId xmlns:a16="http://schemas.microsoft.com/office/drawing/2014/main" id="{18D38D0C-2985-0D39-EBF4-72FD1893B2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6" name="object 22">
            <a:extLst>
              <a:ext uri="{FF2B5EF4-FFF2-40B4-BE49-F238E27FC236}">
                <a16:creationId xmlns:a16="http://schemas.microsoft.com/office/drawing/2014/main" id="{F1BF9C15-2AC3-BD94-8423-854F01611C9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 name="CasellaDiTesto 17">
            <a:extLst>
              <a:ext uri="{FF2B5EF4-FFF2-40B4-BE49-F238E27FC236}">
                <a16:creationId xmlns:a16="http://schemas.microsoft.com/office/drawing/2014/main" id="{2E4A1BC4-CEE2-F6CA-C542-4824C7782A21}"/>
              </a:ext>
            </a:extLst>
          </p:cNvPr>
          <p:cNvSpPr txBox="1"/>
          <p:nvPr/>
        </p:nvSpPr>
        <p:spPr>
          <a:xfrm>
            <a:off x="11356063" y="6406511"/>
            <a:ext cx="237007"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000" dirty="0">
                <a:solidFill>
                  <a:prstClr val="white"/>
                </a:solidFill>
                <a:latin typeface="Franklin Gothic Book"/>
              </a:rPr>
              <a:t>16</a:t>
            </a:r>
            <a:endParaRPr kumimoji="0" lang="it-IT" sz="1000" b="0" i="0" u="none" strike="noStrike" kern="1200" cap="none" spc="0" normalizeH="0" baseline="0" noProof="0" dirty="0">
              <a:ln>
                <a:noFill/>
              </a:ln>
              <a:solidFill>
                <a:prstClr val="white"/>
              </a:solidFill>
              <a:effectLst/>
              <a:uLnTx/>
              <a:uFillTx/>
              <a:latin typeface="Franklin Gothic Book"/>
              <a:ea typeface="+mn-ea"/>
              <a:cs typeface="+mn-cs"/>
            </a:endParaRPr>
          </a:p>
        </p:txBody>
      </p:sp>
      <p:cxnSp>
        <p:nvCxnSpPr>
          <p:cNvPr id="19" name="Connettore diritto 18">
            <a:extLst>
              <a:ext uri="{FF2B5EF4-FFF2-40B4-BE49-F238E27FC236}">
                <a16:creationId xmlns:a16="http://schemas.microsoft.com/office/drawing/2014/main" id="{56006270-20DC-40D3-0E47-4E711365DDFA}"/>
              </a:ext>
            </a:extLst>
          </p:cNvPr>
          <p:cNvCxnSpPr>
            <a:cxnSpLocks/>
          </p:cNvCxnSpPr>
          <p:nvPr/>
        </p:nvCxnSpPr>
        <p:spPr>
          <a:xfrm>
            <a:off x="7469205" y="6483454"/>
            <a:ext cx="38860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9D6D539F-DB05-F879-7F25-0427028C129A}"/>
              </a:ext>
            </a:extLst>
          </p:cNvPr>
          <p:cNvCxnSpPr>
            <a:cxnSpLocks/>
          </p:cNvCxnSpPr>
          <p:nvPr/>
        </p:nvCxnSpPr>
        <p:spPr>
          <a:xfrm>
            <a:off x="1630837" y="6483454"/>
            <a:ext cx="58383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Google Shape;388;p7">
            <a:extLst>
              <a:ext uri="{FF2B5EF4-FFF2-40B4-BE49-F238E27FC236}">
                <a16:creationId xmlns:a16="http://schemas.microsoft.com/office/drawing/2014/main" id="{99FDB192-42F3-C7FE-B8FC-894B2F3B7E36}"/>
              </a:ext>
            </a:extLst>
          </p:cNvPr>
          <p:cNvSpPr txBox="1">
            <a:spLocks/>
          </p:cNvSpPr>
          <p:nvPr/>
        </p:nvSpPr>
        <p:spPr>
          <a:xfrm>
            <a:off x="826963" y="436020"/>
            <a:ext cx="8402637" cy="538079"/>
          </a:xfrm>
          <a:prstGeom prst="rect">
            <a:avLst/>
          </a:prstGeom>
          <a:noFill/>
          <a:ln>
            <a:noFill/>
          </a:ln>
        </p:spPr>
        <p:txBody>
          <a:bodyPr spcFirstLastPara="1" wrap="square" lIns="0" tIns="0" rIns="0" bIns="0" anchor="t" anchorCtr="0">
            <a:noAutofit/>
          </a:bodyPr>
          <a:lstStyle>
            <a:lvl1pPr algn="l" defTabSz="914400" rtl="0" eaLnBrk="1" latinLnBrk="0" hangingPunct="1">
              <a:lnSpc>
                <a:spcPct val="90000"/>
              </a:lnSpc>
              <a:spcBef>
                <a:spcPct val="0"/>
              </a:spcBef>
              <a:buNone/>
              <a:defRPr sz="18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0"/>
              </a:spcAft>
              <a:buClr>
                <a:srgbClr val="666E7E"/>
              </a:buClr>
              <a:buSzPts val="2000"/>
              <a:buFont typeface="Verdana"/>
              <a:buNone/>
              <a:tabLst/>
              <a:defRPr/>
            </a:pPr>
            <a:r>
              <a:rPr kumimoji="0" lang="it-IT" sz="18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Gli elementi del valore in dogana</a:t>
            </a:r>
          </a:p>
        </p:txBody>
      </p:sp>
      <p:sp>
        <p:nvSpPr>
          <p:cNvPr id="4" name="object 7">
            <a:extLst>
              <a:ext uri="{FF2B5EF4-FFF2-40B4-BE49-F238E27FC236}">
                <a16:creationId xmlns:a16="http://schemas.microsoft.com/office/drawing/2014/main" id="{7A0C36E8-9679-D25A-86B0-59E0FC6E50F6}"/>
              </a:ext>
            </a:extLst>
          </p:cNvPr>
          <p:cNvSpPr txBox="1"/>
          <p:nvPr/>
        </p:nvSpPr>
        <p:spPr>
          <a:xfrm>
            <a:off x="1204905" y="934319"/>
            <a:ext cx="9700517" cy="262348"/>
          </a:xfrm>
          <a:prstGeom prst="rect">
            <a:avLst/>
          </a:prstGeom>
          <a:noFill/>
          <a:ln>
            <a:noFill/>
          </a:ln>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rPr>
              <a:t>Rettifiche da recepire obbligatoriamente </a:t>
            </a:r>
            <a:endParaRPr kumimoji="0" lang="it-IT" sz="1652" b="0" i="0" u="none" strike="noStrike" kern="1200" cap="none" spc="0"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endParaRPr>
          </a:p>
        </p:txBody>
      </p:sp>
      <p:sp>
        <p:nvSpPr>
          <p:cNvPr id="5" name="object 14">
            <a:extLst>
              <a:ext uri="{FF2B5EF4-FFF2-40B4-BE49-F238E27FC236}">
                <a16:creationId xmlns:a16="http://schemas.microsoft.com/office/drawing/2014/main" id="{E0B98DBE-80D8-60B6-003A-D62838483B1D}"/>
              </a:ext>
            </a:extLst>
          </p:cNvPr>
          <p:cNvSpPr/>
          <p:nvPr/>
        </p:nvSpPr>
        <p:spPr>
          <a:xfrm>
            <a:off x="693976" y="922380"/>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6" name="object 15">
            <a:extLst>
              <a:ext uri="{FF2B5EF4-FFF2-40B4-BE49-F238E27FC236}">
                <a16:creationId xmlns:a16="http://schemas.microsoft.com/office/drawing/2014/main" id="{076F3611-3E71-AC3F-E69C-E652026DD11D}"/>
              </a:ext>
            </a:extLst>
          </p:cNvPr>
          <p:cNvSpPr/>
          <p:nvPr/>
        </p:nvSpPr>
        <p:spPr>
          <a:xfrm>
            <a:off x="1079006" y="953878"/>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12" name="CasellaDiTesto 11">
            <a:extLst>
              <a:ext uri="{FF2B5EF4-FFF2-40B4-BE49-F238E27FC236}">
                <a16:creationId xmlns:a16="http://schemas.microsoft.com/office/drawing/2014/main" id="{2B161104-F51F-150A-68E4-02F2E1E765E0}"/>
              </a:ext>
            </a:extLst>
          </p:cNvPr>
          <p:cNvSpPr txBox="1"/>
          <p:nvPr/>
        </p:nvSpPr>
        <p:spPr>
          <a:xfrm>
            <a:off x="2082799" y="1392075"/>
            <a:ext cx="3807861" cy="276999"/>
          </a:xfrm>
          <a:prstGeom prst="rect">
            <a:avLst/>
          </a:prstGeom>
          <a:noFill/>
        </p:spPr>
        <p:txBody>
          <a:bodyPr wrap="square">
            <a:spAutoFit/>
          </a:bodyPr>
          <a:lstStyle/>
          <a:p>
            <a:r>
              <a:rPr lang="it-IT" sz="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Oneri da aggiungere se non inclusi nel prezzo</a:t>
            </a:r>
          </a:p>
        </p:txBody>
      </p:sp>
      <p:sp>
        <p:nvSpPr>
          <p:cNvPr id="22" name="CasellaDiTesto 21">
            <a:extLst>
              <a:ext uri="{FF2B5EF4-FFF2-40B4-BE49-F238E27FC236}">
                <a16:creationId xmlns:a16="http://schemas.microsoft.com/office/drawing/2014/main" id="{CB0D01FA-78ED-DA3B-51C1-321503D531A8}"/>
              </a:ext>
            </a:extLst>
          </p:cNvPr>
          <p:cNvSpPr txBox="1"/>
          <p:nvPr/>
        </p:nvSpPr>
        <p:spPr>
          <a:xfrm>
            <a:off x="7173228" y="1392075"/>
            <a:ext cx="3068165" cy="276999"/>
          </a:xfrm>
          <a:prstGeom prst="rect">
            <a:avLst/>
          </a:prstGeom>
          <a:noFill/>
        </p:spPr>
        <p:txBody>
          <a:bodyPr wrap="square">
            <a:spAutoFit/>
          </a:bodyPr>
          <a:lstStyle/>
          <a:p>
            <a:r>
              <a:rPr lang="it-IT" sz="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Oneri da sottrarre se </a:t>
            </a:r>
            <a:r>
              <a:rPr lang="it-IT" sz="1200" b="1" dirty="0">
                <a:solidFill>
                  <a:schemeClr val="bg1"/>
                </a:solidFill>
                <a:latin typeface="Lato Black" panose="020F0502020204030203" pitchFamily="34" charset="0"/>
                <a:ea typeface="Lato Black" panose="020F0502020204030203" pitchFamily="34" charset="0"/>
                <a:cs typeface="Lato Black" panose="020F0502020204030203" pitchFamily="34" charset="0"/>
              </a:rPr>
              <a:t>distinti</a:t>
            </a:r>
            <a:r>
              <a:rPr lang="it-IT" sz="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 nel prezzo</a:t>
            </a:r>
          </a:p>
        </p:txBody>
      </p:sp>
      <p:sp>
        <p:nvSpPr>
          <p:cNvPr id="25" name="Ovale 24">
            <a:extLst>
              <a:ext uri="{FF2B5EF4-FFF2-40B4-BE49-F238E27FC236}">
                <a16:creationId xmlns:a16="http://schemas.microsoft.com/office/drawing/2014/main" id="{2016963C-4A53-CA4C-CB9D-BF5127E4613B}"/>
              </a:ext>
            </a:extLst>
          </p:cNvPr>
          <p:cNvSpPr/>
          <p:nvPr/>
        </p:nvSpPr>
        <p:spPr>
          <a:xfrm>
            <a:off x="824993" y="1902211"/>
            <a:ext cx="1106703" cy="1106703"/>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a:t>Valore di transazione</a:t>
            </a:r>
            <a:endParaRPr lang="it-IT" sz="900" dirty="0"/>
          </a:p>
        </p:txBody>
      </p:sp>
      <p:sp>
        <p:nvSpPr>
          <p:cNvPr id="27" name="Ovale 26">
            <a:extLst>
              <a:ext uri="{FF2B5EF4-FFF2-40B4-BE49-F238E27FC236}">
                <a16:creationId xmlns:a16="http://schemas.microsoft.com/office/drawing/2014/main" id="{D7E31373-C4F4-01CB-5E93-52D6D2C62E40}"/>
              </a:ext>
            </a:extLst>
          </p:cNvPr>
          <p:cNvSpPr/>
          <p:nvPr/>
        </p:nvSpPr>
        <p:spPr>
          <a:xfrm>
            <a:off x="824992" y="3699165"/>
            <a:ext cx="1106703" cy="1106703"/>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t>Variazioni in aumento e diminuzione</a:t>
            </a:r>
          </a:p>
        </p:txBody>
      </p:sp>
      <p:sp>
        <p:nvSpPr>
          <p:cNvPr id="28" name="object 7">
            <a:extLst>
              <a:ext uri="{FF2B5EF4-FFF2-40B4-BE49-F238E27FC236}">
                <a16:creationId xmlns:a16="http://schemas.microsoft.com/office/drawing/2014/main" id="{13B81AD7-8ACB-AB52-54B5-71161D876BE2}"/>
              </a:ext>
            </a:extLst>
          </p:cNvPr>
          <p:cNvSpPr txBox="1"/>
          <p:nvPr/>
        </p:nvSpPr>
        <p:spPr>
          <a:xfrm>
            <a:off x="1245741" y="5227028"/>
            <a:ext cx="9700517" cy="262348"/>
          </a:xfrm>
          <a:prstGeom prst="rect">
            <a:avLst/>
          </a:prstGeom>
          <a:noFill/>
          <a:ln>
            <a:noFill/>
          </a:ln>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rPr>
              <a:t>Rettifiche da recepire facoltativamente</a:t>
            </a:r>
            <a:endParaRPr kumimoji="0" lang="it-IT" sz="1652" b="0" i="0" u="none" strike="noStrike" kern="1200" cap="none" spc="0"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endParaRPr>
          </a:p>
        </p:txBody>
      </p:sp>
      <p:sp>
        <p:nvSpPr>
          <p:cNvPr id="29" name="object 14">
            <a:extLst>
              <a:ext uri="{FF2B5EF4-FFF2-40B4-BE49-F238E27FC236}">
                <a16:creationId xmlns:a16="http://schemas.microsoft.com/office/drawing/2014/main" id="{4673FB45-BB6A-9E12-C7D1-9EB126C4AEF8}"/>
              </a:ext>
            </a:extLst>
          </p:cNvPr>
          <p:cNvSpPr/>
          <p:nvPr/>
        </p:nvSpPr>
        <p:spPr>
          <a:xfrm>
            <a:off x="734812" y="5215089"/>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30" name="object 15">
            <a:extLst>
              <a:ext uri="{FF2B5EF4-FFF2-40B4-BE49-F238E27FC236}">
                <a16:creationId xmlns:a16="http://schemas.microsoft.com/office/drawing/2014/main" id="{61326A39-DB00-2311-C06F-37598BAAA110}"/>
              </a:ext>
            </a:extLst>
          </p:cNvPr>
          <p:cNvSpPr/>
          <p:nvPr/>
        </p:nvSpPr>
        <p:spPr>
          <a:xfrm>
            <a:off x="1119842" y="5246587"/>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32" name="CasellaDiTesto 31">
            <a:extLst>
              <a:ext uri="{FF2B5EF4-FFF2-40B4-BE49-F238E27FC236}">
                <a16:creationId xmlns:a16="http://schemas.microsoft.com/office/drawing/2014/main" id="{CE9A3DCD-6C7B-9F29-57E7-CF7D82712AD5}"/>
              </a:ext>
            </a:extLst>
          </p:cNvPr>
          <p:cNvSpPr txBox="1"/>
          <p:nvPr/>
        </p:nvSpPr>
        <p:spPr>
          <a:xfrm>
            <a:off x="1105483" y="5570123"/>
            <a:ext cx="6761746" cy="830997"/>
          </a:xfrm>
          <a:prstGeom prst="rect">
            <a:avLst/>
          </a:prstGeom>
          <a:noFill/>
        </p:spPr>
        <p:txBody>
          <a:bodyPr wrap="square">
            <a:spAutoFit/>
          </a:bodyPr>
          <a:lstStyle/>
          <a:p>
            <a:pPr marL="171450" indent="-171450">
              <a:buFont typeface="Courier New" panose="02070309020205020404" pitchFamily="49" charset="0"/>
              <a:buChar char="o"/>
            </a:pPr>
            <a:r>
              <a:rPr lang="it-IT" sz="1200" dirty="0">
                <a:solidFill>
                  <a:schemeClr val="bg1"/>
                </a:solidFill>
              </a:rPr>
              <a:t>Spese di trasporto delle merci importate fino al porto o al luogo d’importazione;</a:t>
            </a:r>
          </a:p>
          <a:p>
            <a:pPr marL="171450" indent="-171450">
              <a:buFont typeface="Courier New" panose="02070309020205020404" pitchFamily="49" charset="0"/>
              <a:buChar char="o"/>
            </a:pPr>
            <a:r>
              <a:rPr lang="it-IT" sz="1200" dirty="0">
                <a:solidFill>
                  <a:schemeClr val="bg1"/>
                </a:solidFill>
              </a:rPr>
              <a:t>Spese di carico, scarico e manutenzione connesse con il trasporto delle merci importate fino al porto o luogo d’importazione;</a:t>
            </a:r>
          </a:p>
          <a:p>
            <a:pPr marL="171450" indent="-171450">
              <a:buFont typeface="Courier New" panose="02070309020205020404" pitchFamily="49" charset="0"/>
              <a:buChar char="o"/>
            </a:pPr>
            <a:r>
              <a:rPr lang="it-IT" sz="1200" dirty="0">
                <a:solidFill>
                  <a:schemeClr val="bg1"/>
                </a:solidFill>
              </a:rPr>
              <a:t>Costo dell’assicurazione.</a:t>
            </a:r>
          </a:p>
        </p:txBody>
      </p:sp>
      <p:sp>
        <p:nvSpPr>
          <p:cNvPr id="35" name="CasellaDiTesto 34">
            <a:extLst>
              <a:ext uri="{FF2B5EF4-FFF2-40B4-BE49-F238E27FC236}">
                <a16:creationId xmlns:a16="http://schemas.microsoft.com/office/drawing/2014/main" id="{6FCAB2EA-138B-4286-B457-2039DD0B39A7}"/>
              </a:ext>
            </a:extLst>
          </p:cNvPr>
          <p:cNvSpPr txBox="1"/>
          <p:nvPr/>
        </p:nvSpPr>
        <p:spPr>
          <a:xfrm>
            <a:off x="2052684" y="3468157"/>
            <a:ext cx="8266412" cy="276999"/>
          </a:xfrm>
          <a:prstGeom prst="rect">
            <a:avLst/>
          </a:prstGeom>
          <a:noFill/>
        </p:spPr>
        <p:txBody>
          <a:bodyPr wrap="square">
            <a:spAutoFit/>
          </a:bodyPr>
          <a:lstStyle/>
          <a:p>
            <a:r>
              <a:rPr lang="it-IT" sz="1200" dirty="0">
                <a:solidFill>
                  <a:schemeClr val="bg1"/>
                </a:solidFill>
                <a:latin typeface="Lato Black" panose="020F0502020204030203" pitchFamily="34" charset="0"/>
                <a:ea typeface="Lato Black" panose="020F0502020204030203" pitchFamily="34" charset="0"/>
                <a:cs typeface="Lato Black" panose="020F0502020204030203" pitchFamily="34" charset="0"/>
              </a:rPr>
              <a:t>Oneri da aggiungere se non inclusi nel prezzo e se forniti dal compratore senza spese o a costo ridotto</a:t>
            </a:r>
          </a:p>
        </p:txBody>
      </p:sp>
      <p:sp>
        <p:nvSpPr>
          <p:cNvPr id="37" name="CasellaDiTesto 36">
            <a:extLst>
              <a:ext uri="{FF2B5EF4-FFF2-40B4-BE49-F238E27FC236}">
                <a16:creationId xmlns:a16="http://schemas.microsoft.com/office/drawing/2014/main" id="{12CEB04A-38FF-0002-A0CA-0B1B1AE7C08F}"/>
              </a:ext>
            </a:extLst>
          </p:cNvPr>
          <p:cNvSpPr txBox="1"/>
          <p:nvPr/>
        </p:nvSpPr>
        <p:spPr>
          <a:xfrm>
            <a:off x="2082799" y="1674466"/>
            <a:ext cx="4013200" cy="1569660"/>
          </a:xfrm>
          <a:prstGeom prst="rect">
            <a:avLst/>
          </a:prstGeom>
          <a:noFill/>
        </p:spPr>
        <p:txBody>
          <a:bodyPr wrap="square">
            <a:spAutoFit/>
          </a:bodyPr>
          <a:lstStyle/>
          <a:p>
            <a:pPr marL="285750" indent="-285750">
              <a:buFont typeface="Courier New" panose="02070309020205020404" pitchFamily="49" charset="0"/>
              <a:buChar char="o"/>
            </a:pPr>
            <a:r>
              <a:rPr lang="it-IT" sz="1200" dirty="0">
                <a:solidFill>
                  <a:schemeClr val="bg1"/>
                </a:solidFill>
              </a:rPr>
              <a:t>Commissione e spese di senseria;</a:t>
            </a:r>
          </a:p>
          <a:p>
            <a:pPr marL="285750" indent="-285750">
              <a:buFont typeface="Courier New" panose="02070309020205020404" pitchFamily="49" charset="0"/>
              <a:buChar char="o"/>
            </a:pPr>
            <a:r>
              <a:rPr lang="it-IT" sz="1200" dirty="0">
                <a:solidFill>
                  <a:schemeClr val="bg1"/>
                </a:solidFill>
              </a:rPr>
              <a:t>Costo dei contenitori ed imballaggio (materiali e manodopera);</a:t>
            </a:r>
          </a:p>
          <a:p>
            <a:pPr marL="285750" indent="-285750">
              <a:buFont typeface="Courier New" panose="02070309020205020404" pitchFamily="49" charset="0"/>
              <a:buChar char="o"/>
            </a:pPr>
            <a:r>
              <a:rPr lang="it-IT" sz="1200" dirty="0">
                <a:solidFill>
                  <a:schemeClr val="bg1"/>
                </a:solidFill>
              </a:rPr>
              <a:t>Diritti, anche di licenza relativi alla merce da valutare che il compratore deve pagare, sia direttamente che indirettamente, come condizione per la vendita delle merci da valutare, purché tali diritti non siano stati inclusi nel prezzo effettivamente pagato o da pagare</a:t>
            </a:r>
          </a:p>
        </p:txBody>
      </p:sp>
      <p:sp>
        <p:nvSpPr>
          <p:cNvPr id="40" name="CasellaDiTesto 39">
            <a:extLst>
              <a:ext uri="{FF2B5EF4-FFF2-40B4-BE49-F238E27FC236}">
                <a16:creationId xmlns:a16="http://schemas.microsoft.com/office/drawing/2014/main" id="{3A53EEF4-1B49-5A0B-3059-981CC09F4446}"/>
              </a:ext>
            </a:extLst>
          </p:cNvPr>
          <p:cNvSpPr txBox="1"/>
          <p:nvPr/>
        </p:nvSpPr>
        <p:spPr>
          <a:xfrm>
            <a:off x="7173228" y="1674466"/>
            <a:ext cx="4699685" cy="1292662"/>
          </a:xfrm>
          <a:prstGeom prst="rect">
            <a:avLst/>
          </a:prstGeom>
          <a:noFill/>
        </p:spPr>
        <p:txBody>
          <a:bodyPr wrap="square">
            <a:spAutoFit/>
          </a:bodyPr>
          <a:lstStyle/>
          <a:p>
            <a:pPr marL="285750" indent="-285750">
              <a:buFont typeface="Courier New" panose="02070309020205020404" pitchFamily="49" charset="0"/>
              <a:buChar char="o"/>
            </a:pPr>
            <a:r>
              <a:rPr lang="it-IT" sz="1200" dirty="0">
                <a:solidFill>
                  <a:schemeClr val="bg1"/>
                </a:solidFill>
              </a:rPr>
              <a:t>Spese relative a lavori di costruzione, d’installazione, di montaggio, di manutenzione o assistenza tecnica intrapresi dopo l’importazione delle parti quali macchinari, impianti </a:t>
            </a:r>
            <a:r>
              <a:rPr lang="it-IT" sz="1200" dirty="0" err="1">
                <a:solidFill>
                  <a:schemeClr val="bg1"/>
                </a:solidFill>
              </a:rPr>
              <a:t>ecc</a:t>
            </a:r>
            <a:endParaRPr lang="it-IT" sz="1200" dirty="0">
              <a:solidFill>
                <a:schemeClr val="bg1"/>
              </a:solidFill>
            </a:endParaRPr>
          </a:p>
          <a:p>
            <a:pPr marL="285750" indent="-285750">
              <a:buFont typeface="Courier New" panose="02070309020205020404" pitchFamily="49" charset="0"/>
              <a:buChar char="o"/>
            </a:pPr>
            <a:r>
              <a:rPr lang="it-IT" sz="1200" dirty="0">
                <a:solidFill>
                  <a:schemeClr val="bg1"/>
                </a:solidFill>
              </a:rPr>
              <a:t>Costo trasporto dopo l’importazione</a:t>
            </a:r>
          </a:p>
          <a:p>
            <a:pPr marL="285750" indent="-285750">
              <a:buFont typeface="Courier New" panose="02070309020205020404" pitchFamily="49" charset="0"/>
              <a:buChar char="o"/>
            </a:pPr>
            <a:r>
              <a:rPr lang="it-IT" sz="1200" dirty="0">
                <a:solidFill>
                  <a:schemeClr val="bg1"/>
                </a:solidFill>
              </a:rPr>
              <a:t>Dazi e tasse pagati nel paese di importazione</a:t>
            </a:r>
          </a:p>
          <a:p>
            <a:endParaRPr lang="it-IT" dirty="0"/>
          </a:p>
        </p:txBody>
      </p:sp>
      <p:sp>
        <p:nvSpPr>
          <p:cNvPr id="44" name="CasellaDiTesto 43">
            <a:extLst>
              <a:ext uri="{FF2B5EF4-FFF2-40B4-BE49-F238E27FC236}">
                <a16:creationId xmlns:a16="http://schemas.microsoft.com/office/drawing/2014/main" id="{8713E85B-CACD-EA48-37D9-6828FCBF1DAE}"/>
              </a:ext>
            </a:extLst>
          </p:cNvPr>
          <p:cNvSpPr txBox="1"/>
          <p:nvPr/>
        </p:nvSpPr>
        <p:spPr>
          <a:xfrm>
            <a:off x="2052684" y="3776060"/>
            <a:ext cx="6761746" cy="1200329"/>
          </a:xfrm>
          <a:prstGeom prst="rect">
            <a:avLst/>
          </a:prstGeom>
          <a:noFill/>
        </p:spPr>
        <p:txBody>
          <a:bodyPr wrap="square">
            <a:spAutoFit/>
          </a:bodyPr>
          <a:lstStyle/>
          <a:p>
            <a:pPr marL="269875" indent="-269875">
              <a:buFont typeface="Courier New" panose="02070309020205020404" pitchFamily="49" charset="0"/>
              <a:buChar char="o"/>
            </a:pPr>
            <a:r>
              <a:rPr lang="it-IT" sz="1200" dirty="0">
                <a:solidFill>
                  <a:schemeClr val="bg1"/>
                </a:solidFill>
              </a:rPr>
              <a:t>Materiali, componenti e parti incorporati nelle merci importate;</a:t>
            </a:r>
          </a:p>
          <a:p>
            <a:pPr marL="269875" indent="-269875">
              <a:buFont typeface="Courier New" panose="02070309020205020404" pitchFamily="49" charset="0"/>
              <a:buChar char="o"/>
            </a:pPr>
            <a:r>
              <a:rPr lang="it-IT" sz="1200" dirty="0">
                <a:solidFill>
                  <a:schemeClr val="bg1"/>
                </a:solidFill>
              </a:rPr>
              <a:t>Utensili, matrici, stampi e simili, utilizzati per la produzione delle merci importate;</a:t>
            </a:r>
          </a:p>
          <a:p>
            <a:pPr marL="269875" indent="-269875">
              <a:buFont typeface="Courier New" panose="02070309020205020404" pitchFamily="49" charset="0"/>
              <a:buChar char="o"/>
            </a:pPr>
            <a:r>
              <a:rPr lang="it-IT" sz="1200" dirty="0">
                <a:solidFill>
                  <a:schemeClr val="bg1"/>
                </a:solidFill>
              </a:rPr>
              <a:t>Tecnica, sviluppo, lavori di artigianato e design, progetti e bozze, eseguiti al di fuori del paese di importazione e necessari per la produzione delle merci importate;</a:t>
            </a:r>
          </a:p>
          <a:p>
            <a:pPr marL="269875" indent="-269875">
              <a:buFont typeface="Courier New" panose="02070309020205020404" pitchFamily="49" charset="0"/>
              <a:buChar char="o"/>
            </a:pPr>
            <a:r>
              <a:rPr lang="it-IT" sz="1200" dirty="0">
                <a:solidFill>
                  <a:schemeClr val="bg1"/>
                </a:solidFill>
              </a:rPr>
              <a:t>Il valore di una qualsiasi parte del ricavato di una successiva rivendita, cessione o utilizzazione delle merci importate che vada, direttamente o indirettamente al venditore </a:t>
            </a:r>
          </a:p>
        </p:txBody>
      </p:sp>
    </p:spTree>
    <p:extLst>
      <p:ext uri="{BB962C8B-B14F-4D97-AF65-F5344CB8AC3E}">
        <p14:creationId xmlns:p14="http://schemas.microsoft.com/office/powerpoint/2010/main" val="732583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igura a mano libera: forma 10">
            <a:extLst>
              <a:ext uri="{FF2B5EF4-FFF2-40B4-BE49-F238E27FC236}">
                <a16:creationId xmlns:a16="http://schemas.microsoft.com/office/drawing/2014/main" id="{BE8BEE15-BAC4-C44B-BB43-FC249809B660}"/>
              </a:ext>
            </a:extLst>
          </p:cNvPr>
          <p:cNvSpPr/>
          <p:nvPr/>
        </p:nvSpPr>
        <p:spPr>
          <a:xfrm>
            <a:off x="-1" y="0"/>
            <a:ext cx="6602932"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2" name="Figura a mano libera: forma 11">
            <a:extLst>
              <a:ext uri="{FF2B5EF4-FFF2-40B4-BE49-F238E27FC236}">
                <a16:creationId xmlns:a16="http://schemas.microsoft.com/office/drawing/2014/main" id="{7185A669-A8E6-4747-FF86-7D8DCB112E10}"/>
              </a:ext>
            </a:extLst>
          </p:cNvPr>
          <p:cNvSpPr/>
          <p:nvPr/>
        </p:nvSpPr>
        <p:spPr>
          <a:xfrm>
            <a:off x="5883921" y="0"/>
            <a:ext cx="6291064"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36" name="CasellaDiTesto 35">
            <a:extLst>
              <a:ext uri="{FF2B5EF4-FFF2-40B4-BE49-F238E27FC236}">
                <a16:creationId xmlns:a16="http://schemas.microsoft.com/office/drawing/2014/main" id="{A42C486A-B1BF-6BA1-36AD-466BA966B8AB}"/>
              </a:ext>
            </a:extLst>
          </p:cNvPr>
          <p:cNvSpPr txBox="1"/>
          <p:nvPr/>
        </p:nvSpPr>
        <p:spPr>
          <a:xfrm>
            <a:off x="708157" y="623155"/>
            <a:ext cx="5076626"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dirty="0">
                <a:solidFill>
                  <a:schemeClr val="bg1"/>
                </a:solidFill>
                <a:latin typeface="Lato Light" panose="020F0502020204030203" pitchFamily="34" charset="0"/>
                <a:ea typeface="Lato Light" panose="020F0502020204030203" pitchFamily="34" charset="0"/>
                <a:cs typeface="Lato Light" panose="020F0502020204030203" pitchFamily="34" charset="0"/>
              </a:rPr>
              <a:t>Spese di trasporto – impatto sul valore in dogana</a:t>
            </a:r>
          </a:p>
        </p:txBody>
      </p: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Immagine 12" descr="Immagine che contiene Elementi grafici, Carattere, testo, grafica&#10;&#10;Descrizione generata automaticamente">
            <a:extLst>
              <a:ext uri="{FF2B5EF4-FFF2-40B4-BE49-F238E27FC236}">
                <a16:creationId xmlns:a16="http://schemas.microsoft.com/office/drawing/2014/main" id="{18D38D0C-2985-0D39-EBF4-72FD1893B2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6" name="object 22">
            <a:extLst>
              <a:ext uri="{FF2B5EF4-FFF2-40B4-BE49-F238E27FC236}">
                <a16:creationId xmlns:a16="http://schemas.microsoft.com/office/drawing/2014/main" id="{F1BF9C15-2AC3-BD94-8423-854F01611C9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sp>
        <p:nvSpPr>
          <p:cNvPr id="18" name="CasellaDiTesto 17">
            <a:extLst>
              <a:ext uri="{FF2B5EF4-FFF2-40B4-BE49-F238E27FC236}">
                <a16:creationId xmlns:a16="http://schemas.microsoft.com/office/drawing/2014/main" id="{2E4A1BC4-CEE2-F6CA-C542-4824C7782A21}"/>
              </a:ext>
            </a:extLst>
          </p:cNvPr>
          <p:cNvSpPr txBox="1"/>
          <p:nvPr/>
        </p:nvSpPr>
        <p:spPr>
          <a:xfrm>
            <a:off x="11349344" y="6406510"/>
            <a:ext cx="237007"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000" noProof="0" dirty="0">
                <a:solidFill>
                  <a:srgbClr val="666E7E"/>
                </a:solidFill>
                <a:latin typeface="Franklin Gothic Book"/>
              </a:rPr>
              <a:t>17</a:t>
            </a:r>
            <a:endParaRPr kumimoji="0" lang="it-IT" sz="1000" b="0" i="0" u="none" strike="noStrike" kern="1200" cap="none" spc="0" normalizeH="0" baseline="0" noProof="0" dirty="0">
              <a:ln>
                <a:noFill/>
              </a:ln>
              <a:solidFill>
                <a:srgbClr val="666E7E"/>
              </a:solidFill>
              <a:effectLst/>
              <a:uLnTx/>
              <a:uFillTx/>
              <a:latin typeface="Franklin Gothic Book"/>
              <a:ea typeface="+mn-ea"/>
              <a:cs typeface="+mn-cs"/>
            </a:endParaRPr>
          </a:p>
        </p:txBody>
      </p:sp>
      <p:cxnSp>
        <p:nvCxnSpPr>
          <p:cNvPr id="20" name="Connettore diritto 19">
            <a:extLst>
              <a:ext uri="{FF2B5EF4-FFF2-40B4-BE49-F238E27FC236}">
                <a16:creationId xmlns:a16="http://schemas.microsoft.com/office/drawing/2014/main" id="{9D6D539F-DB05-F879-7F25-0427028C129A}"/>
              </a:ext>
            </a:extLst>
          </p:cNvPr>
          <p:cNvCxnSpPr>
            <a:cxnSpLocks/>
          </p:cNvCxnSpPr>
          <p:nvPr/>
        </p:nvCxnSpPr>
        <p:spPr>
          <a:xfrm>
            <a:off x="1630837" y="6483454"/>
            <a:ext cx="58383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56006270-20DC-40D3-0E47-4E711365DDFA}"/>
              </a:ext>
            </a:extLst>
          </p:cNvPr>
          <p:cNvCxnSpPr>
            <a:cxnSpLocks/>
          </p:cNvCxnSpPr>
          <p:nvPr/>
        </p:nvCxnSpPr>
        <p:spPr>
          <a:xfrm>
            <a:off x="5875861" y="6483454"/>
            <a:ext cx="547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object 4">
            <a:extLst>
              <a:ext uri="{FF2B5EF4-FFF2-40B4-BE49-F238E27FC236}">
                <a16:creationId xmlns:a16="http://schemas.microsoft.com/office/drawing/2014/main" id="{F4051A88-58FE-108A-6AE6-56D552DB70A3}"/>
              </a:ext>
            </a:extLst>
          </p:cNvPr>
          <p:cNvSpPr txBox="1"/>
          <p:nvPr/>
        </p:nvSpPr>
        <p:spPr>
          <a:xfrm>
            <a:off x="1194750" y="1826713"/>
            <a:ext cx="2333841" cy="267061"/>
          </a:xfrm>
          <a:prstGeom prst="rect">
            <a:avLst/>
          </a:prstGeom>
        </p:spPr>
        <p:txBody>
          <a:bodyPr vert="horz" wrap="square" lIns="0" tIns="12700" rIns="0" bIns="0" rtlCol="0">
            <a:spAutoFit/>
          </a:bodyPr>
          <a:lstStyle/>
          <a:p>
            <a:pPr marL="12700" defTabSz="457200">
              <a:spcBef>
                <a:spcPts val="100"/>
              </a:spcBef>
            </a:pPr>
            <a:r>
              <a:rPr sz="1652" b="1" spc="-4" dirty="0">
                <a:solidFill>
                  <a:schemeClr val="bg1"/>
                </a:solidFill>
                <a:latin typeface="Georgia"/>
                <a:ea typeface="Lato" panose="020F0502020204030203" pitchFamily="34" charset="0"/>
                <a:cs typeface="Lato" panose="020F0502020204030203" pitchFamily="34" charset="0"/>
              </a:rPr>
              <a:t>Valore in dogana</a:t>
            </a:r>
          </a:p>
        </p:txBody>
      </p:sp>
      <p:sp>
        <p:nvSpPr>
          <p:cNvPr id="6" name="object 5">
            <a:extLst>
              <a:ext uri="{FF2B5EF4-FFF2-40B4-BE49-F238E27FC236}">
                <a16:creationId xmlns:a16="http://schemas.microsoft.com/office/drawing/2014/main" id="{9899CAF7-16CF-51B1-C194-58D2E49EB9C4}"/>
              </a:ext>
            </a:extLst>
          </p:cNvPr>
          <p:cNvSpPr/>
          <p:nvPr/>
        </p:nvSpPr>
        <p:spPr>
          <a:xfrm>
            <a:off x="988275" y="4447417"/>
            <a:ext cx="2521585" cy="713105"/>
          </a:xfrm>
          <a:custGeom>
            <a:avLst/>
            <a:gdLst/>
            <a:ahLst/>
            <a:cxnLst/>
            <a:rect l="l" t="t" r="r" b="b"/>
            <a:pathLst>
              <a:path w="2521584" h="713105">
                <a:moveTo>
                  <a:pt x="0" y="712584"/>
                </a:moveTo>
                <a:lnTo>
                  <a:pt x="2521077" y="712584"/>
                </a:lnTo>
                <a:lnTo>
                  <a:pt x="2521077" y="0"/>
                </a:lnTo>
                <a:lnTo>
                  <a:pt x="0" y="0"/>
                </a:lnTo>
                <a:lnTo>
                  <a:pt x="0" y="712584"/>
                </a:lnTo>
                <a:close/>
              </a:path>
            </a:pathLst>
          </a:custGeom>
          <a:ln w="25400">
            <a:noFill/>
          </a:ln>
        </p:spPr>
        <p:txBody>
          <a:bodyPr wrap="square" lIns="0" tIns="0" rIns="0" bIns="0" rtlCol="0"/>
          <a:lstStyle/>
          <a:p>
            <a:pPr defTabSz="457200"/>
            <a:endParaRPr>
              <a:solidFill>
                <a:prstClr val="black"/>
              </a:solidFill>
              <a:latin typeface="Calibri"/>
            </a:endParaRPr>
          </a:p>
        </p:txBody>
      </p:sp>
      <p:sp>
        <p:nvSpPr>
          <p:cNvPr id="46" name="object 7">
            <a:extLst>
              <a:ext uri="{FF2B5EF4-FFF2-40B4-BE49-F238E27FC236}">
                <a16:creationId xmlns:a16="http://schemas.microsoft.com/office/drawing/2014/main" id="{FBD3E7A5-3129-5F6D-27A2-DC814D04FE82}"/>
              </a:ext>
            </a:extLst>
          </p:cNvPr>
          <p:cNvSpPr txBox="1"/>
          <p:nvPr/>
        </p:nvSpPr>
        <p:spPr>
          <a:xfrm>
            <a:off x="6330256" y="823502"/>
            <a:ext cx="4039515" cy="262348"/>
          </a:xfrm>
          <a:prstGeom prst="rect">
            <a:avLst/>
          </a:prstGeom>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rPr>
              <a:t>Esempio</a:t>
            </a:r>
            <a:endParaRPr kumimoji="0" sz="1652" b="0" i="0" u="none" strike="noStrike" kern="1200" cap="none" spc="0"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endParaRPr>
          </a:p>
        </p:txBody>
      </p:sp>
      <p:sp>
        <p:nvSpPr>
          <p:cNvPr id="56" name="CasellaDiTesto 55">
            <a:extLst>
              <a:ext uri="{FF2B5EF4-FFF2-40B4-BE49-F238E27FC236}">
                <a16:creationId xmlns:a16="http://schemas.microsoft.com/office/drawing/2014/main" id="{EACEC38F-8EBC-B73E-4AF9-F17145F3C1BF}"/>
              </a:ext>
            </a:extLst>
          </p:cNvPr>
          <p:cNvSpPr txBox="1"/>
          <p:nvPr/>
        </p:nvSpPr>
        <p:spPr>
          <a:xfrm>
            <a:off x="9492825" y="1983252"/>
            <a:ext cx="1709197" cy="246221"/>
          </a:xfrm>
          <a:prstGeom prst="rect">
            <a:avLst/>
          </a:prstGeom>
          <a:noFill/>
        </p:spPr>
        <p:txBody>
          <a:bodyPr wrap="square" lIns="0" tIns="0" rIns="0" bIns="0" rtlCol="0">
            <a:spAutoFit/>
          </a:bodyPr>
          <a:lstStyle/>
          <a:p>
            <a:pPr algn="l"/>
            <a:r>
              <a:rPr lang="it-IT" sz="1600" dirty="0"/>
              <a:t>Paese terzo</a:t>
            </a:r>
          </a:p>
        </p:txBody>
      </p:sp>
      <p:cxnSp>
        <p:nvCxnSpPr>
          <p:cNvPr id="57" name="Connettore 2 56">
            <a:extLst>
              <a:ext uri="{FF2B5EF4-FFF2-40B4-BE49-F238E27FC236}">
                <a16:creationId xmlns:a16="http://schemas.microsoft.com/office/drawing/2014/main" id="{1F0ACB29-52F5-E7C9-F620-A0F7CCACC51D}"/>
              </a:ext>
            </a:extLst>
          </p:cNvPr>
          <p:cNvCxnSpPr>
            <a:cxnSpLocks/>
          </p:cNvCxnSpPr>
          <p:nvPr/>
        </p:nvCxnSpPr>
        <p:spPr>
          <a:xfrm>
            <a:off x="9008582" y="2674490"/>
            <a:ext cx="0" cy="39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ttore 2 57">
            <a:extLst>
              <a:ext uri="{FF2B5EF4-FFF2-40B4-BE49-F238E27FC236}">
                <a16:creationId xmlns:a16="http://schemas.microsoft.com/office/drawing/2014/main" id="{EA3DF1CC-5711-2C01-79CF-E7F3552BEDB5}"/>
              </a:ext>
            </a:extLst>
          </p:cNvPr>
          <p:cNvCxnSpPr>
            <a:cxnSpLocks/>
          </p:cNvCxnSpPr>
          <p:nvPr/>
        </p:nvCxnSpPr>
        <p:spPr>
          <a:xfrm>
            <a:off x="9008582" y="4150788"/>
            <a:ext cx="0" cy="396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8FB023C0-C231-C1EB-904A-AB460AD314A5}"/>
              </a:ext>
            </a:extLst>
          </p:cNvPr>
          <p:cNvSpPr txBox="1"/>
          <p:nvPr/>
        </p:nvSpPr>
        <p:spPr>
          <a:xfrm>
            <a:off x="9072189" y="2745419"/>
            <a:ext cx="2336452" cy="215444"/>
          </a:xfrm>
          <a:prstGeom prst="rect">
            <a:avLst/>
          </a:prstGeom>
          <a:noFill/>
        </p:spPr>
        <p:txBody>
          <a:bodyPr wrap="square" lIns="0" tIns="0" rIns="0" bIns="0" rtlCol="0">
            <a:spAutoFit/>
          </a:bodyPr>
          <a:lstStyle/>
          <a:p>
            <a:pPr algn="l"/>
            <a:r>
              <a:rPr lang="it-IT" sz="1400" dirty="0">
                <a:latin typeface="Lato Black" panose="020F0502020204030203" pitchFamily="34" charset="0"/>
                <a:ea typeface="Lato Black" panose="020F0502020204030203" pitchFamily="34" charset="0"/>
                <a:cs typeface="Lato Black" panose="020F0502020204030203" pitchFamily="34" charset="0"/>
              </a:rPr>
              <a:t>Spese di trasporto: 150 €</a:t>
            </a:r>
          </a:p>
        </p:txBody>
      </p:sp>
      <p:sp>
        <p:nvSpPr>
          <p:cNvPr id="60" name="CasellaDiTesto 59">
            <a:extLst>
              <a:ext uri="{FF2B5EF4-FFF2-40B4-BE49-F238E27FC236}">
                <a16:creationId xmlns:a16="http://schemas.microsoft.com/office/drawing/2014/main" id="{0DB0D76A-7E2D-BAFB-27AA-133B1DAEEE3D}"/>
              </a:ext>
            </a:extLst>
          </p:cNvPr>
          <p:cNvSpPr txBox="1"/>
          <p:nvPr/>
        </p:nvSpPr>
        <p:spPr>
          <a:xfrm>
            <a:off x="9072189" y="4210990"/>
            <a:ext cx="2336452" cy="215444"/>
          </a:xfrm>
          <a:prstGeom prst="rect">
            <a:avLst/>
          </a:prstGeom>
          <a:noFill/>
        </p:spPr>
        <p:txBody>
          <a:bodyPr wrap="square" lIns="0" tIns="0" rIns="0" bIns="0" rtlCol="0">
            <a:spAutoFit/>
          </a:bodyPr>
          <a:lstStyle/>
          <a:p>
            <a:pPr algn="l"/>
            <a:r>
              <a:rPr lang="it-IT" sz="1400" dirty="0">
                <a:latin typeface="Lato Black" panose="020F0502020204030203" pitchFamily="34" charset="0"/>
                <a:ea typeface="Lato Black" panose="020F0502020204030203" pitchFamily="34" charset="0"/>
                <a:cs typeface="Lato Black" panose="020F0502020204030203" pitchFamily="34" charset="0"/>
              </a:rPr>
              <a:t>Spese di trasporto: 80 €</a:t>
            </a:r>
          </a:p>
        </p:txBody>
      </p:sp>
      <p:sp>
        <p:nvSpPr>
          <p:cNvPr id="61" name="CasellaDiTesto 60">
            <a:extLst>
              <a:ext uri="{FF2B5EF4-FFF2-40B4-BE49-F238E27FC236}">
                <a16:creationId xmlns:a16="http://schemas.microsoft.com/office/drawing/2014/main" id="{BB064CC3-ADC5-1FF3-18B8-04E69D0D4348}"/>
              </a:ext>
            </a:extLst>
          </p:cNvPr>
          <p:cNvSpPr txBox="1"/>
          <p:nvPr/>
        </p:nvSpPr>
        <p:spPr>
          <a:xfrm>
            <a:off x="9492825" y="3295384"/>
            <a:ext cx="2614744" cy="492443"/>
          </a:xfrm>
          <a:prstGeom prst="rect">
            <a:avLst/>
          </a:prstGeom>
          <a:noFill/>
        </p:spPr>
        <p:txBody>
          <a:bodyPr wrap="square" lIns="0" tIns="0" rIns="0" bIns="0" rtlCol="0">
            <a:spAutoFit/>
          </a:bodyPr>
          <a:lstStyle/>
          <a:p>
            <a:pPr algn="l"/>
            <a:r>
              <a:rPr lang="it-IT" sz="1600" dirty="0"/>
              <a:t>Luogo di introduzione nell’Unione</a:t>
            </a:r>
          </a:p>
        </p:txBody>
      </p:sp>
      <p:sp>
        <p:nvSpPr>
          <p:cNvPr id="62" name="CasellaDiTesto 61">
            <a:extLst>
              <a:ext uri="{FF2B5EF4-FFF2-40B4-BE49-F238E27FC236}">
                <a16:creationId xmlns:a16="http://schemas.microsoft.com/office/drawing/2014/main" id="{02F24463-39B0-8520-1927-65F171C10055}"/>
              </a:ext>
            </a:extLst>
          </p:cNvPr>
          <p:cNvSpPr txBox="1"/>
          <p:nvPr/>
        </p:nvSpPr>
        <p:spPr>
          <a:xfrm>
            <a:off x="9492825" y="4841099"/>
            <a:ext cx="2614744" cy="492443"/>
          </a:xfrm>
          <a:prstGeom prst="rect">
            <a:avLst/>
          </a:prstGeom>
          <a:noFill/>
        </p:spPr>
        <p:txBody>
          <a:bodyPr wrap="square" lIns="0" tIns="0" rIns="0" bIns="0" rtlCol="0">
            <a:spAutoFit/>
          </a:bodyPr>
          <a:lstStyle/>
          <a:p>
            <a:pPr algn="l"/>
            <a:r>
              <a:rPr lang="it-IT" sz="1600" dirty="0"/>
              <a:t>Luogo di destinazione nell’Unione</a:t>
            </a:r>
          </a:p>
        </p:txBody>
      </p:sp>
      <p:sp>
        <p:nvSpPr>
          <p:cNvPr id="64" name="CasellaDiTesto 63">
            <a:extLst>
              <a:ext uri="{FF2B5EF4-FFF2-40B4-BE49-F238E27FC236}">
                <a16:creationId xmlns:a16="http://schemas.microsoft.com/office/drawing/2014/main" id="{9DB251BF-186D-6875-6797-D2A956A5A26C}"/>
              </a:ext>
            </a:extLst>
          </p:cNvPr>
          <p:cNvSpPr txBox="1"/>
          <p:nvPr/>
        </p:nvSpPr>
        <p:spPr>
          <a:xfrm>
            <a:off x="6228304" y="3246998"/>
            <a:ext cx="2239410" cy="584775"/>
          </a:xfrm>
          <a:prstGeom prst="rect">
            <a:avLst/>
          </a:prstGeom>
          <a:noFill/>
        </p:spPr>
        <p:txBody>
          <a:bodyPr wrap="square">
            <a:spAutoFit/>
          </a:bodyPr>
          <a:lstStyle/>
          <a:p>
            <a:pPr marL="12700">
              <a:spcBef>
                <a:spcPts val="30"/>
              </a:spcBef>
            </a:pPr>
            <a:r>
              <a:rPr lang="it-IT" sz="1600" b="1" spc="-5" dirty="0">
                <a:solidFill>
                  <a:schemeClr val="accent1"/>
                </a:solidFill>
                <a:uFill>
                  <a:solidFill>
                    <a:srgbClr val="000000"/>
                  </a:solidFill>
                </a:uFill>
                <a:latin typeface="Lato Black" panose="020F0502020204030203" pitchFamily="34" charset="0"/>
                <a:ea typeface="Lato Black" panose="020F0502020204030203" pitchFamily="34" charset="0"/>
                <a:cs typeface="Lato Black" panose="020F0502020204030203" pitchFamily="34" charset="0"/>
              </a:rPr>
              <a:t>Valore in</a:t>
            </a:r>
            <a:r>
              <a:rPr lang="it-IT" sz="1600" b="1" spc="-10" dirty="0">
                <a:solidFill>
                  <a:schemeClr val="accent1"/>
                </a:solidFill>
                <a:uFill>
                  <a:solidFill>
                    <a:srgbClr val="000000"/>
                  </a:solidFill>
                </a:uFill>
                <a:latin typeface="Lato Black" panose="020F0502020204030203" pitchFamily="34" charset="0"/>
                <a:ea typeface="Lato Black" panose="020F0502020204030203" pitchFamily="34" charset="0"/>
                <a:cs typeface="Lato Black" panose="020F0502020204030203" pitchFamily="34" charset="0"/>
              </a:rPr>
              <a:t> </a:t>
            </a:r>
            <a:r>
              <a:rPr lang="it-IT" sz="1600" b="1" spc="-5" dirty="0">
                <a:solidFill>
                  <a:schemeClr val="accent1"/>
                </a:solidFill>
                <a:uFill>
                  <a:solidFill>
                    <a:srgbClr val="000000"/>
                  </a:solidFill>
                </a:uFill>
                <a:latin typeface="Lato Black" panose="020F0502020204030203" pitchFamily="34" charset="0"/>
                <a:ea typeface="Lato Black" panose="020F0502020204030203" pitchFamily="34" charset="0"/>
                <a:cs typeface="Lato Black" panose="020F0502020204030203" pitchFamily="34" charset="0"/>
              </a:rPr>
              <a:t>dogana:</a:t>
            </a:r>
            <a:r>
              <a:rPr lang="it-IT" sz="1600" b="1" spc="10" dirty="0">
                <a:solidFill>
                  <a:schemeClr val="accent1"/>
                </a:solidFill>
                <a:uFill>
                  <a:solidFill>
                    <a:srgbClr val="000000"/>
                  </a:solidFill>
                </a:uFill>
                <a:latin typeface="Lato Black" panose="020F0502020204030203" pitchFamily="34" charset="0"/>
                <a:ea typeface="Lato Black" panose="020F0502020204030203" pitchFamily="34" charset="0"/>
                <a:cs typeface="Lato Black" panose="020F0502020204030203" pitchFamily="34" charset="0"/>
              </a:rPr>
              <a:t> </a:t>
            </a:r>
          </a:p>
          <a:p>
            <a:pPr marL="12700">
              <a:spcBef>
                <a:spcPts val="30"/>
              </a:spcBef>
            </a:pPr>
            <a:r>
              <a:rPr lang="it-IT" sz="1600" spc="-5" dirty="0">
                <a:uFill>
                  <a:solidFill>
                    <a:srgbClr val="000000"/>
                  </a:solidFill>
                </a:uFill>
                <a:latin typeface="Lato" panose="020F0502020204030203" pitchFamily="34" charset="0"/>
                <a:ea typeface="Lato" panose="020F0502020204030203" pitchFamily="34" charset="0"/>
                <a:cs typeface="Lato" panose="020F0502020204030203" pitchFamily="34" charset="0"/>
              </a:rPr>
              <a:t>500€ +</a:t>
            </a:r>
            <a:r>
              <a:rPr lang="it-IT" sz="1600" spc="15" dirty="0">
                <a:uFill>
                  <a:solidFill>
                    <a:srgbClr val="000000"/>
                  </a:solidFill>
                </a:uFill>
                <a:latin typeface="Lato" panose="020F0502020204030203" pitchFamily="34" charset="0"/>
                <a:ea typeface="Lato" panose="020F0502020204030203" pitchFamily="34" charset="0"/>
                <a:cs typeface="Lato" panose="020F0502020204030203" pitchFamily="34" charset="0"/>
              </a:rPr>
              <a:t> </a:t>
            </a:r>
            <a:r>
              <a:rPr lang="it-IT" sz="1600" spc="-5" dirty="0">
                <a:uFill>
                  <a:solidFill>
                    <a:srgbClr val="000000"/>
                  </a:solidFill>
                </a:uFill>
                <a:latin typeface="Lato" panose="020F0502020204030203" pitchFamily="34" charset="0"/>
                <a:ea typeface="Lato" panose="020F0502020204030203" pitchFamily="34" charset="0"/>
                <a:cs typeface="Lato" panose="020F0502020204030203" pitchFamily="34" charset="0"/>
              </a:rPr>
              <a:t>150€ =</a:t>
            </a:r>
            <a:r>
              <a:rPr lang="it-IT" sz="1600" spc="10" dirty="0">
                <a:uFill>
                  <a:solidFill>
                    <a:srgbClr val="000000"/>
                  </a:solidFill>
                </a:uFill>
                <a:latin typeface="Lato" panose="020F0502020204030203" pitchFamily="34" charset="0"/>
                <a:ea typeface="Lato" panose="020F0502020204030203" pitchFamily="34" charset="0"/>
                <a:cs typeface="Lato" panose="020F0502020204030203" pitchFamily="34" charset="0"/>
              </a:rPr>
              <a:t> </a:t>
            </a:r>
            <a:r>
              <a:rPr lang="it-IT" sz="1600" spc="-5" dirty="0">
                <a:uFill>
                  <a:solidFill>
                    <a:srgbClr val="000000"/>
                  </a:solidFill>
                </a:uFill>
                <a:latin typeface="Lato" panose="020F0502020204030203" pitchFamily="34" charset="0"/>
                <a:ea typeface="Lato" panose="020F0502020204030203" pitchFamily="34" charset="0"/>
                <a:cs typeface="Lato" panose="020F0502020204030203" pitchFamily="34" charset="0"/>
              </a:rPr>
              <a:t>650€</a:t>
            </a:r>
            <a:endParaRPr lang="it-IT" sz="1600" dirty="0">
              <a:latin typeface="Lato" panose="020F0502020204030203" pitchFamily="34" charset="0"/>
              <a:ea typeface="Lato" panose="020F0502020204030203" pitchFamily="34" charset="0"/>
              <a:cs typeface="Lato" panose="020F0502020204030203" pitchFamily="34" charset="0"/>
            </a:endParaRPr>
          </a:p>
        </p:txBody>
      </p:sp>
      <p:sp>
        <p:nvSpPr>
          <p:cNvPr id="66" name="CasellaDiTesto 65">
            <a:extLst>
              <a:ext uri="{FF2B5EF4-FFF2-40B4-BE49-F238E27FC236}">
                <a16:creationId xmlns:a16="http://schemas.microsoft.com/office/drawing/2014/main" id="{1581B1F8-6279-4F1C-F8CC-6A365D442DC2}"/>
              </a:ext>
            </a:extLst>
          </p:cNvPr>
          <p:cNvSpPr txBox="1"/>
          <p:nvPr/>
        </p:nvSpPr>
        <p:spPr>
          <a:xfrm>
            <a:off x="6258843" y="1135306"/>
            <a:ext cx="4920795" cy="338554"/>
          </a:xfrm>
          <a:prstGeom prst="rect">
            <a:avLst/>
          </a:prstGeom>
          <a:noFill/>
        </p:spPr>
        <p:txBody>
          <a:bodyPr wrap="square">
            <a:spAutoFit/>
          </a:bodyPr>
          <a:lstStyle/>
          <a:p>
            <a:pPr>
              <a:spcBef>
                <a:spcPts val="385"/>
              </a:spcBef>
            </a:pPr>
            <a:r>
              <a:rPr lang="it-IT" sz="1600" spc="-5" dirty="0">
                <a:cs typeface="Arial MT"/>
              </a:rPr>
              <a:t>Caffè</a:t>
            </a:r>
            <a:r>
              <a:rPr lang="it-IT" sz="1600" spc="5" dirty="0">
                <a:cs typeface="Arial MT"/>
              </a:rPr>
              <a:t> </a:t>
            </a:r>
            <a:r>
              <a:rPr lang="it-IT" sz="1600" spc="-5" dirty="0">
                <a:cs typeface="Arial MT"/>
              </a:rPr>
              <a:t>con prezzo</a:t>
            </a:r>
            <a:r>
              <a:rPr lang="it-IT" sz="1600" spc="10" dirty="0">
                <a:cs typeface="Arial MT"/>
              </a:rPr>
              <a:t> </a:t>
            </a:r>
            <a:r>
              <a:rPr lang="it-IT" sz="1600" spc="-5" dirty="0">
                <a:cs typeface="Arial MT"/>
              </a:rPr>
              <a:t>pagato pari</a:t>
            </a:r>
            <a:r>
              <a:rPr lang="it-IT" sz="1600" spc="5" dirty="0">
                <a:cs typeface="Arial MT"/>
              </a:rPr>
              <a:t> </a:t>
            </a:r>
            <a:r>
              <a:rPr lang="it-IT" sz="1600" spc="-5" dirty="0">
                <a:cs typeface="Arial MT"/>
              </a:rPr>
              <a:t>a </a:t>
            </a:r>
            <a:r>
              <a:rPr lang="it-IT" sz="1600" b="1" spc="-5" dirty="0">
                <a:cs typeface="Arial MT"/>
              </a:rPr>
              <a:t>500€</a:t>
            </a:r>
            <a:endParaRPr lang="it-IT" sz="1600" b="1" dirty="0">
              <a:cs typeface="Arial MT"/>
            </a:endParaRPr>
          </a:p>
        </p:txBody>
      </p:sp>
      <p:sp>
        <p:nvSpPr>
          <p:cNvPr id="68" name="object 23">
            <a:extLst>
              <a:ext uri="{FF2B5EF4-FFF2-40B4-BE49-F238E27FC236}">
                <a16:creationId xmlns:a16="http://schemas.microsoft.com/office/drawing/2014/main" id="{1E35D35E-819D-F62C-E421-0AB9DD72519C}"/>
              </a:ext>
            </a:extLst>
          </p:cNvPr>
          <p:cNvSpPr/>
          <p:nvPr/>
        </p:nvSpPr>
        <p:spPr>
          <a:xfrm>
            <a:off x="8403988" y="4040779"/>
            <a:ext cx="415744" cy="394839"/>
          </a:xfrm>
          <a:custGeom>
            <a:avLst/>
            <a:gdLst/>
            <a:ahLst/>
            <a:cxnLst/>
            <a:rect l="l" t="t" r="r" b="b"/>
            <a:pathLst>
              <a:path w="649604" h="269875">
                <a:moveTo>
                  <a:pt x="324612" y="0"/>
                </a:moveTo>
                <a:lnTo>
                  <a:pt x="259178" y="2737"/>
                </a:lnTo>
                <a:lnTo>
                  <a:pt x="198239" y="10590"/>
                </a:lnTo>
                <a:lnTo>
                  <a:pt x="143098" y="23018"/>
                </a:lnTo>
                <a:lnTo>
                  <a:pt x="95059" y="39481"/>
                </a:lnTo>
                <a:lnTo>
                  <a:pt x="55426" y="59438"/>
                </a:lnTo>
                <a:lnTo>
                  <a:pt x="6593" y="107674"/>
                </a:lnTo>
                <a:lnTo>
                  <a:pt x="0" y="134874"/>
                </a:lnTo>
                <a:lnTo>
                  <a:pt x="6593" y="162073"/>
                </a:lnTo>
                <a:lnTo>
                  <a:pt x="55426" y="210309"/>
                </a:lnTo>
                <a:lnTo>
                  <a:pt x="95059" y="230266"/>
                </a:lnTo>
                <a:lnTo>
                  <a:pt x="143098" y="246729"/>
                </a:lnTo>
                <a:lnTo>
                  <a:pt x="198239" y="259157"/>
                </a:lnTo>
                <a:lnTo>
                  <a:pt x="259178" y="267010"/>
                </a:lnTo>
                <a:lnTo>
                  <a:pt x="324612" y="269748"/>
                </a:lnTo>
                <a:lnTo>
                  <a:pt x="390045" y="267010"/>
                </a:lnTo>
                <a:lnTo>
                  <a:pt x="450984" y="259157"/>
                </a:lnTo>
                <a:lnTo>
                  <a:pt x="506125" y="246729"/>
                </a:lnTo>
                <a:lnTo>
                  <a:pt x="554164" y="230266"/>
                </a:lnTo>
                <a:lnTo>
                  <a:pt x="593797" y="210309"/>
                </a:lnTo>
                <a:lnTo>
                  <a:pt x="642630" y="162073"/>
                </a:lnTo>
                <a:lnTo>
                  <a:pt x="649223" y="134874"/>
                </a:lnTo>
                <a:lnTo>
                  <a:pt x="642630" y="107674"/>
                </a:lnTo>
                <a:lnTo>
                  <a:pt x="593797" y="59438"/>
                </a:lnTo>
                <a:lnTo>
                  <a:pt x="554164" y="39481"/>
                </a:lnTo>
                <a:lnTo>
                  <a:pt x="506125" y="23018"/>
                </a:lnTo>
                <a:lnTo>
                  <a:pt x="450984" y="10590"/>
                </a:lnTo>
                <a:lnTo>
                  <a:pt x="390045" y="2737"/>
                </a:lnTo>
                <a:lnTo>
                  <a:pt x="324612" y="0"/>
                </a:lnTo>
                <a:close/>
              </a:path>
            </a:pathLst>
          </a:custGeom>
          <a:solidFill>
            <a:srgbClr val="FFFFFF"/>
          </a:solidFill>
          <a:ln w="28575">
            <a:solidFill>
              <a:schemeClr val="accent1"/>
            </a:solidFill>
          </a:ln>
        </p:spPr>
        <p:txBody>
          <a:bodyPr wrap="square" lIns="0" tIns="0" rIns="0" bIns="0" rtlCol="0" anchor="ctr"/>
          <a:lstStyle/>
          <a:p>
            <a:pPr algn="ctr"/>
            <a:r>
              <a:rPr lang="it-IT" sz="1400" b="1" dirty="0"/>
              <a:t>T1</a:t>
            </a:r>
            <a:endParaRPr sz="1400" b="1" dirty="0"/>
          </a:p>
        </p:txBody>
      </p:sp>
      <p:sp>
        <p:nvSpPr>
          <p:cNvPr id="71" name="CasellaDiTesto 70">
            <a:extLst>
              <a:ext uri="{FF2B5EF4-FFF2-40B4-BE49-F238E27FC236}">
                <a16:creationId xmlns:a16="http://schemas.microsoft.com/office/drawing/2014/main" id="{ECC69C0A-D000-3A90-0906-1E042F64081A}"/>
              </a:ext>
            </a:extLst>
          </p:cNvPr>
          <p:cNvSpPr txBox="1"/>
          <p:nvPr/>
        </p:nvSpPr>
        <p:spPr>
          <a:xfrm>
            <a:off x="6074364" y="5683489"/>
            <a:ext cx="6010821" cy="807913"/>
          </a:xfrm>
          <a:prstGeom prst="rect">
            <a:avLst/>
          </a:prstGeom>
          <a:noFill/>
        </p:spPr>
        <p:txBody>
          <a:bodyPr wrap="square">
            <a:spAutoFit/>
          </a:bodyPr>
          <a:lstStyle/>
          <a:p>
            <a:pPr>
              <a:spcBef>
                <a:spcPts val="100"/>
              </a:spcBef>
            </a:pPr>
            <a:r>
              <a:rPr lang="it-IT" sz="1100" spc="-5" dirty="0">
                <a:cs typeface="Arial MT"/>
              </a:rPr>
              <a:t>N.B.</a:t>
            </a:r>
            <a:r>
              <a:rPr lang="it-IT" sz="1100" dirty="0">
                <a:cs typeface="Arial MT"/>
              </a:rPr>
              <a:t> </a:t>
            </a:r>
            <a:r>
              <a:rPr lang="it-IT" sz="1100" spc="-5" dirty="0">
                <a:cs typeface="Arial MT"/>
              </a:rPr>
              <a:t>regole</a:t>
            </a:r>
            <a:r>
              <a:rPr lang="it-IT" sz="1100" spc="-15" dirty="0">
                <a:cs typeface="Arial MT"/>
              </a:rPr>
              <a:t> </a:t>
            </a:r>
            <a:r>
              <a:rPr lang="it-IT" sz="1100" dirty="0">
                <a:cs typeface="Arial MT"/>
              </a:rPr>
              <a:t>per</a:t>
            </a:r>
            <a:r>
              <a:rPr lang="it-IT" sz="1100" spc="-10" dirty="0">
                <a:cs typeface="Arial MT"/>
              </a:rPr>
              <a:t> </a:t>
            </a:r>
            <a:r>
              <a:rPr lang="it-IT" sz="1100" spc="-5" dirty="0">
                <a:cs typeface="Arial MT"/>
              </a:rPr>
              <a:t>determinazione</a:t>
            </a:r>
            <a:r>
              <a:rPr lang="it-IT" sz="1100" spc="-40" dirty="0">
                <a:cs typeface="Arial MT"/>
              </a:rPr>
              <a:t> </a:t>
            </a:r>
            <a:r>
              <a:rPr lang="it-IT" sz="1100" spc="-5" dirty="0">
                <a:cs typeface="Arial MT"/>
              </a:rPr>
              <a:t>della</a:t>
            </a:r>
            <a:r>
              <a:rPr lang="it-IT" sz="1100" spc="-15" dirty="0">
                <a:cs typeface="Arial MT"/>
              </a:rPr>
              <a:t> </a:t>
            </a:r>
            <a:r>
              <a:rPr lang="it-IT" sz="1100" dirty="0">
                <a:cs typeface="Arial MT"/>
              </a:rPr>
              <a:t>base</a:t>
            </a:r>
            <a:r>
              <a:rPr lang="it-IT" sz="1100" spc="-25" dirty="0">
                <a:cs typeface="Arial MT"/>
              </a:rPr>
              <a:t> </a:t>
            </a:r>
            <a:r>
              <a:rPr lang="it-IT" sz="1100" spc="-5" dirty="0">
                <a:cs typeface="Arial MT"/>
              </a:rPr>
              <a:t>imponibile</a:t>
            </a:r>
            <a:r>
              <a:rPr lang="it-IT" sz="1100" spc="-45" dirty="0">
                <a:cs typeface="Arial MT"/>
              </a:rPr>
              <a:t> </a:t>
            </a:r>
            <a:r>
              <a:rPr lang="it-IT" sz="1100" dirty="0">
                <a:cs typeface="Arial MT"/>
              </a:rPr>
              <a:t>ai fini</a:t>
            </a:r>
            <a:r>
              <a:rPr lang="it-IT" sz="1100" spc="-20" dirty="0">
                <a:cs typeface="Arial MT"/>
              </a:rPr>
              <a:t> </a:t>
            </a:r>
            <a:r>
              <a:rPr lang="it-IT" sz="1100" dirty="0">
                <a:cs typeface="Arial MT"/>
              </a:rPr>
              <a:t>del</a:t>
            </a:r>
            <a:r>
              <a:rPr lang="it-IT" sz="1100" spc="-20" dirty="0">
                <a:cs typeface="Arial MT"/>
              </a:rPr>
              <a:t> </a:t>
            </a:r>
            <a:r>
              <a:rPr lang="it-IT" sz="1100" spc="-5" dirty="0">
                <a:cs typeface="Arial MT"/>
              </a:rPr>
              <a:t>calcolo</a:t>
            </a:r>
            <a:r>
              <a:rPr lang="it-IT" sz="1100" spc="-15" dirty="0">
                <a:cs typeface="Arial MT"/>
              </a:rPr>
              <a:t> </a:t>
            </a:r>
            <a:r>
              <a:rPr lang="it-IT" sz="1100" spc="-5" dirty="0">
                <a:cs typeface="Arial MT"/>
              </a:rPr>
              <a:t>dell’IVA</a:t>
            </a:r>
            <a:r>
              <a:rPr lang="it-IT" sz="1100" spc="-35" dirty="0">
                <a:cs typeface="Arial MT"/>
              </a:rPr>
              <a:t> </a:t>
            </a:r>
            <a:r>
              <a:rPr lang="it-IT" sz="1100" spc="-5" dirty="0">
                <a:cs typeface="Arial MT"/>
              </a:rPr>
              <a:t>all’importazione</a:t>
            </a:r>
            <a:endParaRPr lang="it-IT" sz="1100" dirty="0">
              <a:cs typeface="Arial MT"/>
            </a:endParaRPr>
          </a:p>
          <a:p>
            <a:endParaRPr lang="it-IT" sz="1100" dirty="0">
              <a:cs typeface="Arial MT"/>
            </a:endParaRPr>
          </a:p>
          <a:p>
            <a:pPr marL="1905"/>
            <a:r>
              <a:rPr lang="it-IT" sz="1100" spc="-5" dirty="0">
                <a:cs typeface="Arial MT"/>
              </a:rPr>
              <a:t>Sulla</a:t>
            </a:r>
            <a:r>
              <a:rPr lang="it-IT" sz="1100" spc="-20" dirty="0">
                <a:cs typeface="Arial MT"/>
              </a:rPr>
              <a:t> </a:t>
            </a:r>
            <a:r>
              <a:rPr lang="it-IT" sz="1100" spc="-5" dirty="0">
                <a:cs typeface="Arial MT"/>
              </a:rPr>
              <a:t>ripartizione</a:t>
            </a:r>
            <a:r>
              <a:rPr lang="it-IT" sz="1100" spc="-15" dirty="0">
                <a:cs typeface="Arial MT"/>
              </a:rPr>
              <a:t> </a:t>
            </a:r>
            <a:r>
              <a:rPr lang="it-IT" sz="1100" spc="-5" dirty="0">
                <a:cs typeface="Arial MT"/>
              </a:rPr>
              <a:t>delle</a:t>
            </a:r>
            <a:r>
              <a:rPr lang="it-IT" sz="1100" spc="-25" dirty="0">
                <a:cs typeface="Arial MT"/>
              </a:rPr>
              <a:t> </a:t>
            </a:r>
            <a:r>
              <a:rPr lang="it-IT" sz="1100" spc="-5" dirty="0">
                <a:cs typeface="Arial MT"/>
              </a:rPr>
              <a:t>spese</a:t>
            </a:r>
            <a:r>
              <a:rPr lang="it-IT" sz="1100" spc="-15" dirty="0">
                <a:cs typeface="Arial MT"/>
              </a:rPr>
              <a:t> </a:t>
            </a:r>
            <a:r>
              <a:rPr lang="it-IT" sz="1100" spc="-5" dirty="0">
                <a:cs typeface="Arial MT"/>
              </a:rPr>
              <a:t>di</a:t>
            </a:r>
            <a:r>
              <a:rPr lang="it-IT" sz="1100" spc="-10" dirty="0">
                <a:cs typeface="Arial MT"/>
              </a:rPr>
              <a:t> </a:t>
            </a:r>
            <a:r>
              <a:rPr lang="it-IT" sz="1100" dirty="0">
                <a:cs typeface="Arial MT"/>
              </a:rPr>
              <a:t>trasporto</a:t>
            </a:r>
            <a:r>
              <a:rPr lang="it-IT" sz="1100" spc="-15" dirty="0">
                <a:cs typeface="Arial MT"/>
              </a:rPr>
              <a:t> </a:t>
            </a:r>
            <a:r>
              <a:rPr lang="it-IT" sz="1100" spc="-5" dirty="0">
                <a:cs typeface="Arial MT"/>
              </a:rPr>
              <a:t>in casi</a:t>
            </a:r>
            <a:r>
              <a:rPr lang="it-IT" sz="1100" spc="-10" dirty="0">
                <a:cs typeface="Arial MT"/>
              </a:rPr>
              <a:t> </a:t>
            </a:r>
            <a:r>
              <a:rPr lang="it-IT" sz="1100" dirty="0">
                <a:cs typeface="Arial MT"/>
              </a:rPr>
              <a:t>specifici</a:t>
            </a:r>
          </a:p>
          <a:p>
            <a:pPr marL="1270">
              <a:spcBef>
                <a:spcPts val="290"/>
              </a:spcBef>
            </a:pPr>
            <a:r>
              <a:rPr lang="it-IT" sz="1100" dirty="0">
                <a:cs typeface="Arial MT"/>
              </a:rPr>
              <a:t>cfr.</a:t>
            </a:r>
            <a:r>
              <a:rPr lang="it-IT" sz="1100" spc="5" dirty="0">
                <a:cs typeface="Arial MT"/>
              </a:rPr>
              <a:t> </a:t>
            </a:r>
            <a:r>
              <a:rPr lang="it-IT" sz="1100" spc="-5" dirty="0">
                <a:cs typeface="Arial MT"/>
              </a:rPr>
              <a:t>commento</a:t>
            </a:r>
            <a:r>
              <a:rPr lang="it-IT" sz="1100" spc="-30" dirty="0">
                <a:cs typeface="Arial MT"/>
              </a:rPr>
              <a:t> </a:t>
            </a:r>
            <a:r>
              <a:rPr lang="it-IT" sz="1100" spc="-5" dirty="0">
                <a:cs typeface="Arial MT"/>
              </a:rPr>
              <a:t>9</a:t>
            </a:r>
            <a:r>
              <a:rPr lang="it-IT" sz="1100" spc="5" dirty="0">
                <a:cs typeface="Arial MT"/>
              </a:rPr>
              <a:t> </a:t>
            </a:r>
            <a:r>
              <a:rPr lang="it-IT" sz="1100" spc="-5" dirty="0">
                <a:cs typeface="Arial MT"/>
              </a:rPr>
              <a:t>e</a:t>
            </a:r>
            <a:r>
              <a:rPr lang="it-IT" sz="1100" spc="5" dirty="0">
                <a:cs typeface="Arial MT"/>
              </a:rPr>
              <a:t> </a:t>
            </a:r>
            <a:r>
              <a:rPr lang="it-IT" sz="1100" spc="-5" dirty="0">
                <a:cs typeface="Arial MT"/>
              </a:rPr>
              <a:t>conclusioni</a:t>
            </a:r>
            <a:r>
              <a:rPr lang="it-IT" sz="1100" spc="-30" dirty="0">
                <a:cs typeface="Arial MT"/>
              </a:rPr>
              <a:t> </a:t>
            </a:r>
            <a:r>
              <a:rPr lang="it-IT" sz="1100" spc="-5" dirty="0">
                <a:cs typeface="Arial MT"/>
              </a:rPr>
              <a:t>6 e</a:t>
            </a:r>
            <a:r>
              <a:rPr lang="it-IT" sz="1100" spc="10" dirty="0">
                <a:cs typeface="Arial MT"/>
              </a:rPr>
              <a:t> </a:t>
            </a:r>
            <a:r>
              <a:rPr lang="it-IT" sz="1100" spc="-5" dirty="0">
                <a:cs typeface="Arial MT"/>
              </a:rPr>
              <a:t>9</a:t>
            </a:r>
            <a:r>
              <a:rPr lang="it-IT" sz="1100" spc="5" dirty="0">
                <a:cs typeface="Arial MT"/>
              </a:rPr>
              <a:t> </a:t>
            </a:r>
            <a:r>
              <a:rPr lang="it-IT" sz="1100" spc="-5" dirty="0">
                <a:cs typeface="Arial MT"/>
              </a:rPr>
              <a:t>del</a:t>
            </a:r>
            <a:r>
              <a:rPr lang="it-IT" sz="1100" spc="-20" dirty="0">
                <a:cs typeface="Arial MT"/>
              </a:rPr>
              <a:t> </a:t>
            </a:r>
            <a:r>
              <a:rPr lang="it-IT" sz="1100" dirty="0">
                <a:cs typeface="Arial MT"/>
              </a:rPr>
              <a:t>Comitato</a:t>
            </a:r>
            <a:r>
              <a:rPr lang="it-IT" sz="1100" spc="-20" dirty="0">
                <a:cs typeface="Arial MT"/>
              </a:rPr>
              <a:t> </a:t>
            </a:r>
            <a:r>
              <a:rPr lang="it-IT" sz="1100" spc="-5" dirty="0">
                <a:cs typeface="Arial MT"/>
              </a:rPr>
              <a:t>del codice</a:t>
            </a:r>
            <a:r>
              <a:rPr lang="it-IT" sz="1100" spc="-30" dirty="0">
                <a:cs typeface="Arial MT"/>
              </a:rPr>
              <a:t> </a:t>
            </a:r>
            <a:r>
              <a:rPr lang="it-IT" sz="1100" spc="-5" dirty="0">
                <a:cs typeface="Arial MT"/>
              </a:rPr>
              <a:t>doganale</a:t>
            </a:r>
            <a:endParaRPr lang="it-IT" sz="1100" dirty="0">
              <a:cs typeface="Arial MT"/>
            </a:endParaRPr>
          </a:p>
        </p:txBody>
      </p:sp>
      <p:pic>
        <p:nvPicPr>
          <p:cNvPr id="73" name="Immagine 72" descr="Immagine che contiene Blocco di legno, design&#10;&#10;Descrizione generata automaticamente">
            <a:extLst>
              <a:ext uri="{FF2B5EF4-FFF2-40B4-BE49-F238E27FC236}">
                <a16:creationId xmlns:a16="http://schemas.microsoft.com/office/drawing/2014/main" id="{C756C331-FF91-877E-E249-84BD99D2B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82" y="1652542"/>
            <a:ext cx="615402" cy="615402"/>
          </a:xfrm>
          <a:prstGeom prst="rect">
            <a:avLst/>
          </a:prstGeom>
        </p:spPr>
      </p:pic>
      <p:grpSp>
        <p:nvGrpSpPr>
          <p:cNvPr id="78" name="Gruppo 77">
            <a:extLst>
              <a:ext uri="{FF2B5EF4-FFF2-40B4-BE49-F238E27FC236}">
                <a16:creationId xmlns:a16="http://schemas.microsoft.com/office/drawing/2014/main" id="{8D603063-427E-C034-74BC-A47CF46880FB}"/>
              </a:ext>
            </a:extLst>
          </p:cNvPr>
          <p:cNvGrpSpPr/>
          <p:nvPr/>
        </p:nvGrpSpPr>
        <p:grpSpPr>
          <a:xfrm>
            <a:off x="975379" y="2847572"/>
            <a:ext cx="5209521" cy="382156"/>
            <a:chOff x="975379" y="2847572"/>
            <a:chExt cx="5209521" cy="382156"/>
          </a:xfrm>
        </p:grpSpPr>
        <p:sp>
          <p:nvSpPr>
            <p:cNvPr id="14" name="object 9">
              <a:extLst>
                <a:ext uri="{FF2B5EF4-FFF2-40B4-BE49-F238E27FC236}">
                  <a16:creationId xmlns:a16="http://schemas.microsoft.com/office/drawing/2014/main" id="{230FD801-B3B7-379C-5385-E1E2CC1CC6F6}"/>
                </a:ext>
              </a:extLst>
            </p:cNvPr>
            <p:cNvSpPr txBox="1"/>
            <p:nvPr/>
          </p:nvSpPr>
          <p:spPr>
            <a:xfrm>
              <a:off x="1481418" y="2955294"/>
              <a:ext cx="4703482" cy="166712"/>
            </a:xfrm>
            <a:prstGeom prst="rect">
              <a:avLst/>
            </a:prstGeom>
            <a:ln w="25400">
              <a:noFill/>
            </a:ln>
          </p:spPr>
          <p:txBody>
            <a:bodyPr vert="horz" wrap="square" lIns="0" tIns="0" rIns="0" bIns="0" rtlCol="0">
              <a:spAutoFit/>
            </a:bodyPr>
            <a:lstStyle/>
            <a:p>
              <a:pPr defTabSz="457200">
                <a:lnSpc>
                  <a:spcPts val="1255"/>
                </a:lnSpc>
              </a:pPr>
              <a:r>
                <a:rPr sz="1200" spc="-5" dirty="0">
                  <a:solidFill>
                    <a:schemeClr val="bg1"/>
                  </a:solidFill>
                  <a:cs typeface="Arial"/>
                </a:rPr>
                <a:t>Spese</a:t>
              </a:r>
              <a:r>
                <a:rPr sz="1200" spc="-45" dirty="0">
                  <a:solidFill>
                    <a:schemeClr val="bg1"/>
                  </a:solidFill>
                  <a:cs typeface="Arial"/>
                </a:rPr>
                <a:t> </a:t>
              </a:r>
              <a:r>
                <a:rPr sz="1200" dirty="0">
                  <a:solidFill>
                    <a:schemeClr val="bg1"/>
                  </a:solidFill>
                  <a:cs typeface="Arial"/>
                </a:rPr>
                <a:t>di</a:t>
              </a:r>
              <a:r>
                <a:rPr sz="1200" spc="-15" dirty="0">
                  <a:solidFill>
                    <a:schemeClr val="bg1"/>
                  </a:solidFill>
                  <a:cs typeface="Arial"/>
                </a:rPr>
                <a:t> </a:t>
              </a:r>
              <a:r>
                <a:rPr sz="1200" dirty="0" err="1">
                  <a:solidFill>
                    <a:schemeClr val="bg1"/>
                  </a:solidFill>
                  <a:cs typeface="Arial"/>
                </a:rPr>
                <a:t>trasporto</a:t>
              </a:r>
              <a:r>
                <a:rPr lang="it-IT" sz="1200" dirty="0">
                  <a:solidFill>
                    <a:schemeClr val="bg1"/>
                  </a:solidFill>
                  <a:cs typeface="Arial"/>
                </a:rPr>
                <a:t> </a:t>
              </a:r>
              <a:r>
                <a:rPr lang="it-IT" sz="1400" b="1" dirty="0">
                  <a:solidFill>
                    <a:schemeClr val="bg1"/>
                  </a:solidFill>
                  <a:cs typeface="Arial"/>
                </a:rPr>
                <a:t>FINO</a:t>
              </a:r>
              <a:r>
                <a:rPr lang="it-IT" sz="1200" dirty="0">
                  <a:solidFill>
                    <a:schemeClr val="bg1"/>
                  </a:solidFill>
                  <a:cs typeface="Arial"/>
                </a:rPr>
                <a:t> </a:t>
              </a:r>
              <a:r>
                <a:rPr sz="1200" dirty="0">
                  <a:solidFill>
                    <a:schemeClr val="bg1"/>
                  </a:solidFill>
                  <a:cs typeface="Arial"/>
                </a:rPr>
                <a:t>al</a:t>
              </a:r>
              <a:r>
                <a:rPr sz="1200" spc="-55" dirty="0">
                  <a:solidFill>
                    <a:schemeClr val="bg1"/>
                  </a:solidFill>
                  <a:cs typeface="Arial"/>
                </a:rPr>
                <a:t> </a:t>
              </a:r>
              <a:r>
                <a:rPr sz="1200" dirty="0">
                  <a:solidFill>
                    <a:schemeClr val="bg1"/>
                  </a:solidFill>
                  <a:cs typeface="Arial"/>
                </a:rPr>
                <a:t>luogo</a:t>
              </a:r>
              <a:r>
                <a:rPr sz="1200" spc="-20" dirty="0">
                  <a:solidFill>
                    <a:schemeClr val="bg1"/>
                  </a:solidFill>
                  <a:cs typeface="Arial"/>
                </a:rPr>
                <a:t> </a:t>
              </a:r>
              <a:r>
                <a:rPr sz="1200" dirty="0">
                  <a:solidFill>
                    <a:schemeClr val="bg1"/>
                  </a:solidFill>
                  <a:cs typeface="Arial"/>
                </a:rPr>
                <a:t>d’introduzione </a:t>
              </a:r>
              <a:r>
                <a:rPr sz="1200" spc="-315" dirty="0">
                  <a:solidFill>
                    <a:schemeClr val="bg1"/>
                  </a:solidFill>
                  <a:cs typeface="Arial"/>
                </a:rPr>
                <a:t> </a:t>
              </a:r>
              <a:r>
                <a:rPr sz="1200" dirty="0">
                  <a:solidFill>
                    <a:schemeClr val="bg1"/>
                  </a:solidFill>
                  <a:cs typeface="Arial"/>
                </a:rPr>
                <a:t>nell’Unione</a:t>
              </a:r>
            </a:p>
          </p:txBody>
        </p:sp>
        <p:pic>
          <p:nvPicPr>
            <p:cNvPr id="75" name="Immagine 74" descr="Immagine che contiene Elementi grafici, cerchio, Policromia, schermata&#10;&#10;Descrizione generata automaticamente">
              <a:extLst>
                <a:ext uri="{FF2B5EF4-FFF2-40B4-BE49-F238E27FC236}">
                  <a16:creationId xmlns:a16="http://schemas.microsoft.com/office/drawing/2014/main" id="{0064DE02-D42C-6211-4F3A-F2A100B14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79" y="2847572"/>
              <a:ext cx="382156" cy="382156"/>
            </a:xfrm>
            <a:prstGeom prst="rect">
              <a:avLst/>
            </a:prstGeom>
          </p:spPr>
        </p:pic>
      </p:grpSp>
      <p:grpSp>
        <p:nvGrpSpPr>
          <p:cNvPr id="79" name="Gruppo 78">
            <a:extLst>
              <a:ext uri="{FF2B5EF4-FFF2-40B4-BE49-F238E27FC236}">
                <a16:creationId xmlns:a16="http://schemas.microsoft.com/office/drawing/2014/main" id="{9BD9EC14-9E64-A974-F3DA-5962FF94283D}"/>
              </a:ext>
            </a:extLst>
          </p:cNvPr>
          <p:cNvGrpSpPr/>
          <p:nvPr/>
        </p:nvGrpSpPr>
        <p:grpSpPr>
          <a:xfrm>
            <a:off x="975379" y="3721706"/>
            <a:ext cx="4620896" cy="412934"/>
            <a:chOff x="984036" y="3721706"/>
            <a:chExt cx="4620896" cy="412934"/>
          </a:xfrm>
        </p:grpSpPr>
        <p:sp>
          <p:nvSpPr>
            <p:cNvPr id="7" name="object 6">
              <a:extLst>
                <a:ext uri="{FF2B5EF4-FFF2-40B4-BE49-F238E27FC236}">
                  <a16:creationId xmlns:a16="http://schemas.microsoft.com/office/drawing/2014/main" id="{4F690426-1AB5-9A49-2D2D-EA18A8FF93A7}"/>
                </a:ext>
              </a:extLst>
            </p:cNvPr>
            <p:cNvSpPr txBox="1"/>
            <p:nvPr/>
          </p:nvSpPr>
          <p:spPr>
            <a:xfrm>
              <a:off x="1483373" y="3721706"/>
              <a:ext cx="4121559" cy="412934"/>
            </a:xfrm>
            <a:prstGeom prst="rect">
              <a:avLst/>
            </a:prstGeom>
            <a:ln>
              <a:noFill/>
            </a:ln>
          </p:spPr>
          <p:txBody>
            <a:bodyPr vert="horz" wrap="square" lIns="0" tIns="12700" rIns="0" bIns="0" rtlCol="0">
              <a:spAutoFit/>
            </a:bodyPr>
            <a:lstStyle/>
            <a:p>
              <a:pPr defTabSz="457200">
                <a:spcBef>
                  <a:spcPts val="100"/>
                </a:spcBef>
              </a:pPr>
              <a:r>
                <a:rPr sz="1200" dirty="0">
                  <a:solidFill>
                    <a:schemeClr val="bg1"/>
                  </a:solidFill>
                  <a:cs typeface="Arial"/>
                </a:rPr>
                <a:t>Spese (distinte) di </a:t>
              </a:r>
              <a:r>
                <a:rPr sz="1200" dirty="0" err="1">
                  <a:solidFill>
                    <a:schemeClr val="bg1"/>
                  </a:solidFill>
                  <a:cs typeface="Arial"/>
                </a:rPr>
                <a:t>trasporto</a:t>
              </a:r>
              <a:r>
                <a:rPr lang="it-IT" sz="1200" dirty="0">
                  <a:solidFill>
                    <a:schemeClr val="bg1"/>
                  </a:solidFill>
                  <a:cs typeface="Arial"/>
                </a:rPr>
                <a:t> </a:t>
              </a:r>
              <a:r>
                <a:rPr lang="it-IT" sz="1400" b="1" dirty="0">
                  <a:solidFill>
                    <a:schemeClr val="bg1"/>
                  </a:solidFill>
                  <a:cs typeface="Arial"/>
                </a:rPr>
                <a:t>DOPO</a:t>
              </a:r>
              <a:r>
                <a:rPr lang="it-IT" sz="1200" dirty="0">
                  <a:solidFill>
                    <a:schemeClr val="bg1"/>
                  </a:solidFill>
                  <a:cs typeface="Arial"/>
                </a:rPr>
                <a:t> l’arrivo nel luogo d’introduzione nell’Unione</a:t>
              </a:r>
            </a:p>
          </p:txBody>
        </p:sp>
        <p:pic>
          <p:nvPicPr>
            <p:cNvPr id="77" name="Immagine 76" descr="Immagine che contiene simbolo, cerchio, Elementi grafici, logo&#10;&#10;Descrizione generata automaticamente">
              <a:extLst>
                <a:ext uri="{FF2B5EF4-FFF2-40B4-BE49-F238E27FC236}">
                  <a16:creationId xmlns:a16="http://schemas.microsoft.com/office/drawing/2014/main" id="{5184FA56-0925-DB80-5A1E-C3E693245C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036" y="3737373"/>
              <a:ext cx="381600" cy="381600"/>
            </a:xfrm>
            <a:prstGeom prst="rect">
              <a:avLst/>
            </a:prstGeom>
          </p:spPr>
        </p:pic>
      </p:grpSp>
      <p:pic>
        <p:nvPicPr>
          <p:cNvPr id="80" name="Immagine 79">
            <a:extLst>
              <a:ext uri="{FF2B5EF4-FFF2-40B4-BE49-F238E27FC236}">
                <a16:creationId xmlns:a16="http://schemas.microsoft.com/office/drawing/2014/main" id="{6C1C369D-82CE-CF62-0B8A-55DC8374370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708043" y="1810341"/>
            <a:ext cx="642820" cy="648000"/>
          </a:xfrm>
          <a:prstGeom prst="ellipse">
            <a:avLst/>
          </a:prstGeom>
        </p:spPr>
      </p:pic>
      <p:pic>
        <p:nvPicPr>
          <p:cNvPr id="81" name="Immagine 80">
            <a:extLst>
              <a:ext uri="{FF2B5EF4-FFF2-40B4-BE49-F238E27FC236}">
                <a16:creationId xmlns:a16="http://schemas.microsoft.com/office/drawing/2014/main" id="{5EF6EA7C-EC34-15AB-111F-837AFB2E3DC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705155" y="3286639"/>
            <a:ext cx="648596" cy="648000"/>
          </a:xfrm>
          <a:prstGeom prst="ellipse">
            <a:avLst/>
          </a:prstGeom>
        </p:spPr>
      </p:pic>
      <p:pic>
        <p:nvPicPr>
          <p:cNvPr id="82" name="Immagine 81">
            <a:extLst>
              <a:ext uri="{FF2B5EF4-FFF2-40B4-BE49-F238E27FC236}">
                <a16:creationId xmlns:a16="http://schemas.microsoft.com/office/drawing/2014/main" id="{A3C2922A-A662-E02C-C30F-3FDA8D62069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8706452" y="4762937"/>
            <a:ext cx="646003" cy="648000"/>
          </a:xfrm>
          <a:prstGeom prst="ellipse">
            <a:avLst/>
          </a:prstGeom>
          <a:ln>
            <a:solidFill>
              <a:schemeClr val="tx1"/>
            </a:solidFill>
          </a:ln>
        </p:spPr>
      </p:pic>
    </p:spTree>
    <p:extLst>
      <p:ext uri="{BB962C8B-B14F-4D97-AF65-F5344CB8AC3E}">
        <p14:creationId xmlns:p14="http://schemas.microsoft.com/office/powerpoint/2010/main" val="3769967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rasporto, natante, acqua, barca&#10;&#10;Descrizione generata automaticamente">
            <a:extLst>
              <a:ext uri="{FF2B5EF4-FFF2-40B4-BE49-F238E27FC236}">
                <a16:creationId xmlns:a16="http://schemas.microsoft.com/office/drawing/2014/main" id="{29C8A8C4-BAE5-527D-1629-785C0185165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694" y="0"/>
            <a:ext cx="4432298" cy="6876384"/>
          </a:xfrm>
          <a:prstGeom prst="rect">
            <a:avLst/>
          </a:prstGeom>
          <a:effectLst>
            <a:outerShdw blurRad="50800" dist="38100" algn="l" rotWithShape="0">
              <a:prstClr val="black">
                <a:alpha val="40000"/>
              </a:prstClr>
            </a:outerShdw>
          </a:effectLst>
        </p:spPr>
      </p:pic>
      <p:sp>
        <p:nvSpPr>
          <p:cNvPr id="5" name="object 22">
            <a:extLst>
              <a:ext uri="{FF2B5EF4-FFF2-40B4-BE49-F238E27FC236}">
                <a16:creationId xmlns:a16="http://schemas.microsoft.com/office/drawing/2014/main" id="{10B15394-C7E2-8AB5-8603-D77EE18CA57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sp>
        <p:nvSpPr>
          <p:cNvPr id="37" name="CasellaDiTesto 36">
            <a:extLst>
              <a:ext uri="{FF2B5EF4-FFF2-40B4-BE49-F238E27FC236}">
                <a16:creationId xmlns:a16="http://schemas.microsoft.com/office/drawing/2014/main" id="{86C38D75-67B5-DEC4-C214-73E1357DD5D2}"/>
              </a:ext>
            </a:extLst>
          </p:cNvPr>
          <p:cNvSpPr txBox="1"/>
          <p:nvPr/>
        </p:nvSpPr>
        <p:spPr>
          <a:xfrm>
            <a:off x="11356063" y="6406510"/>
            <a:ext cx="236170" cy="153888"/>
          </a:xfrm>
          <a:prstGeom prst="rect">
            <a:avLst/>
          </a:prstGeom>
          <a:noFill/>
          <a:ln>
            <a:noFill/>
          </a:ln>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666E7E"/>
                </a:solidFill>
                <a:effectLst/>
                <a:uLnTx/>
                <a:uFillTx/>
                <a:latin typeface="Franklin Gothic Book"/>
                <a:ea typeface="+mn-ea"/>
                <a:cs typeface="+mn-cs"/>
              </a:rPr>
              <a:t>18</a:t>
            </a:r>
          </a:p>
        </p:txBody>
      </p:sp>
      <p:cxnSp>
        <p:nvCxnSpPr>
          <p:cNvPr id="39" name="Connettore diritto 38">
            <a:extLst>
              <a:ext uri="{FF2B5EF4-FFF2-40B4-BE49-F238E27FC236}">
                <a16:creationId xmlns:a16="http://schemas.microsoft.com/office/drawing/2014/main" id="{1C812201-F2F2-319A-E24A-D9942B1766D9}"/>
              </a:ext>
            </a:extLst>
          </p:cNvPr>
          <p:cNvCxnSpPr>
            <a:cxnSpLocks/>
          </p:cNvCxnSpPr>
          <p:nvPr/>
        </p:nvCxnSpPr>
        <p:spPr>
          <a:xfrm>
            <a:off x="4432298" y="6483310"/>
            <a:ext cx="6922927" cy="14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Connettore diritto 13">
            <a:extLst>
              <a:ext uri="{FF2B5EF4-FFF2-40B4-BE49-F238E27FC236}">
                <a16:creationId xmlns:a16="http://schemas.microsoft.com/office/drawing/2014/main" id="{F34D327D-3343-FACF-D178-961944D4835E}"/>
              </a:ext>
            </a:extLst>
          </p:cNvPr>
          <p:cNvCxnSpPr>
            <a:cxnSpLocks/>
          </p:cNvCxnSpPr>
          <p:nvPr/>
        </p:nvCxnSpPr>
        <p:spPr>
          <a:xfrm>
            <a:off x="1630837" y="6483454"/>
            <a:ext cx="280146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magine 1" descr="Immagine che contiene Elementi grafici, Carattere, testo, grafica&#10;&#10;Descrizione generata automaticamente">
            <a:extLst>
              <a:ext uri="{FF2B5EF4-FFF2-40B4-BE49-F238E27FC236}">
                <a16:creationId xmlns:a16="http://schemas.microsoft.com/office/drawing/2014/main" id="{C9B49701-30F2-AD82-1A86-77070EB42C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2" name="CasellaDiTesto 11">
            <a:extLst>
              <a:ext uri="{FF2B5EF4-FFF2-40B4-BE49-F238E27FC236}">
                <a16:creationId xmlns:a16="http://schemas.microsoft.com/office/drawing/2014/main" id="{6490FFDE-74E4-F279-3626-D6DF18B52DCA}"/>
              </a:ext>
            </a:extLst>
          </p:cNvPr>
          <p:cNvSpPr txBox="1"/>
          <p:nvPr/>
        </p:nvSpPr>
        <p:spPr>
          <a:xfrm>
            <a:off x="4682539" y="329807"/>
            <a:ext cx="6413499"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chemeClr val="accent1"/>
                </a:solidFill>
                <a:effectLst/>
                <a:uLnTx/>
                <a:uFillTx/>
                <a:latin typeface="Lato Light" panose="020F0502020204030203" pitchFamily="34" charset="0"/>
                <a:ea typeface="Lato Light" panose="020F0502020204030203" pitchFamily="34" charset="0"/>
                <a:cs typeface="Lato Light" panose="020F0502020204030203" pitchFamily="34" charset="0"/>
              </a:rPr>
              <a:t>I criteri per la determinazione del valore in dogana: sintesi</a:t>
            </a:r>
            <a:endParaRPr kumimoji="0" lang="it-IT" sz="1800" b="0" i="0" u="none" strike="noStrike" kern="1200" cap="none" spc="0" normalizeH="0" baseline="0" noProof="0" dirty="0">
              <a:ln>
                <a:noFill/>
              </a:ln>
              <a:solidFill>
                <a:schemeClr val="accent1"/>
              </a:solidFill>
              <a:effectLst/>
              <a:uLnTx/>
              <a:uFillTx/>
              <a:latin typeface="Georgia"/>
              <a:ea typeface="+mn-ea"/>
              <a:cs typeface="+mn-cs"/>
            </a:endParaRPr>
          </a:p>
        </p:txBody>
      </p:sp>
      <p:cxnSp>
        <p:nvCxnSpPr>
          <p:cNvPr id="20" name="Connettore 2 19">
            <a:extLst>
              <a:ext uri="{FF2B5EF4-FFF2-40B4-BE49-F238E27FC236}">
                <a16:creationId xmlns:a16="http://schemas.microsoft.com/office/drawing/2014/main" id="{D0020E9D-6A2E-F16B-F98F-531CBB3B163A}"/>
              </a:ext>
            </a:extLst>
          </p:cNvPr>
          <p:cNvCxnSpPr>
            <a:cxnSpLocks/>
          </p:cNvCxnSpPr>
          <p:nvPr/>
        </p:nvCxnSpPr>
        <p:spPr>
          <a:xfrm>
            <a:off x="7114535" y="2127258"/>
            <a:ext cx="0" cy="3960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uppo 17">
            <a:extLst>
              <a:ext uri="{FF2B5EF4-FFF2-40B4-BE49-F238E27FC236}">
                <a16:creationId xmlns:a16="http://schemas.microsoft.com/office/drawing/2014/main" id="{EA073EFD-7C14-DD8D-6FC1-AE41EEB5C8C5}"/>
              </a:ext>
            </a:extLst>
          </p:cNvPr>
          <p:cNvGrpSpPr/>
          <p:nvPr/>
        </p:nvGrpSpPr>
        <p:grpSpPr>
          <a:xfrm>
            <a:off x="6556877" y="899491"/>
            <a:ext cx="5732693" cy="1080000"/>
            <a:chOff x="6239244" y="1294125"/>
            <a:chExt cx="5732693" cy="1080000"/>
          </a:xfrm>
        </p:grpSpPr>
        <p:sp>
          <p:nvSpPr>
            <p:cNvPr id="25" name="Ovale 24">
              <a:extLst>
                <a:ext uri="{FF2B5EF4-FFF2-40B4-BE49-F238E27FC236}">
                  <a16:creationId xmlns:a16="http://schemas.microsoft.com/office/drawing/2014/main" id="{AFAE9397-BAC5-FA26-5E26-4C5B106C0C10}"/>
                </a:ext>
              </a:extLst>
            </p:cNvPr>
            <p:cNvSpPr/>
            <p:nvPr/>
          </p:nvSpPr>
          <p:spPr>
            <a:xfrm>
              <a:off x="6239244" y="1294125"/>
              <a:ext cx="1080000" cy="1080000"/>
            </a:xfrm>
            <a:prstGeom prst="ellipse">
              <a:avLst/>
            </a:pr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accent1"/>
                  </a:solidFill>
                  <a:latin typeface="Lato" panose="020F0502020204030203" pitchFamily="34" charset="0"/>
                  <a:ea typeface="Lato" panose="020F0502020204030203" pitchFamily="34" charset="0"/>
                  <a:cs typeface="Lato" panose="020F0502020204030203" pitchFamily="34" charset="0"/>
                </a:rPr>
                <a:t>Criterio primario</a:t>
              </a:r>
            </a:p>
          </p:txBody>
        </p:sp>
        <p:sp>
          <p:nvSpPr>
            <p:cNvPr id="35" name="CasellaDiTesto 34">
              <a:extLst>
                <a:ext uri="{FF2B5EF4-FFF2-40B4-BE49-F238E27FC236}">
                  <a16:creationId xmlns:a16="http://schemas.microsoft.com/office/drawing/2014/main" id="{448BA00C-ACF2-E061-8FAB-7CAD6831CD41}"/>
                </a:ext>
              </a:extLst>
            </p:cNvPr>
            <p:cNvSpPr txBox="1"/>
            <p:nvPr/>
          </p:nvSpPr>
          <p:spPr>
            <a:xfrm>
              <a:off x="7539639" y="1726403"/>
              <a:ext cx="4432298"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666E7E"/>
                  </a:solidFill>
                  <a:effectLst/>
                  <a:uLnTx/>
                  <a:uFillTx/>
                  <a:latin typeface="Franklin Gothic Book"/>
                  <a:ea typeface="Lato" panose="020F0502020204030203" pitchFamily="34" charset="0"/>
                  <a:cs typeface="Lato" panose="020F0502020204030203" pitchFamily="34" charset="0"/>
                </a:rPr>
                <a:t>Valore di transazione delle merci (art. 70 CDU)</a:t>
              </a:r>
            </a:p>
          </p:txBody>
        </p:sp>
      </p:grpSp>
      <p:grpSp>
        <p:nvGrpSpPr>
          <p:cNvPr id="19" name="Gruppo 18">
            <a:extLst>
              <a:ext uri="{FF2B5EF4-FFF2-40B4-BE49-F238E27FC236}">
                <a16:creationId xmlns:a16="http://schemas.microsoft.com/office/drawing/2014/main" id="{DF883D2E-14F4-0B2A-29D0-7B379278F3FB}"/>
              </a:ext>
            </a:extLst>
          </p:cNvPr>
          <p:cNvGrpSpPr/>
          <p:nvPr/>
        </p:nvGrpSpPr>
        <p:grpSpPr>
          <a:xfrm>
            <a:off x="6585534" y="2610424"/>
            <a:ext cx="5704036" cy="1080000"/>
            <a:chOff x="6267901" y="3061444"/>
            <a:chExt cx="5704036" cy="1080000"/>
          </a:xfrm>
        </p:grpSpPr>
        <p:sp>
          <p:nvSpPr>
            <p:cNvPr id="38" name="CasellaDiTesto 37">
              <a:extLst>
                <a:ext uri="{FF2B5EF4-FFF2-40B4-BE49-F238E27FC236}">
                  <a16:creationId xmlns:a16="http://schemas.microsoft.com/office/drawing/2014/main" id="{01ADECFF-EF15-741F-4556-8C279C4547E3}"/>
                </a:ext>
              </a:extLst>
            </p:cNvPr>
            <p:cNvSpPr txBox="1"/>
            <p:nvPr/>
          </p:nvSpPr>
          <p:spPr>
            <a:xfrm>
              <a:off x="7539639" y="3493722"/>
              <a:ext cx="4432298" cy="21544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rgbClr val="666E7E"/>
                  </a:solidFill>
                  <a:latin typeface="Franklin Gothic Book"/>
                  <a:ea typeface="Lato" panose="020F0502020204030203" pitchFamily="34" charset="0"/>
                  <a:cs typeface="Lato" panose="020F0502020204030203" pitchFamily="34" charset="0"/>
                </a:rPr>
                <a:t>P</a:t>
              </a:r>
              <a:r>
                <a:rPr kumimoji="0" lang="it-IT" sz="1400" b="0" i="0" u="none" strike="noStrike" kern="1200" cap="none" spc="0" normalizeH="0" baseline="0" noProof="0" dirty="0" err="1">
                  <a:ln>
                    <a:noFill/>
                  </a:ln>
                  <a:solidFill>
                    <a:srgbClr val="666E7E"/>
                  </a:solidFill>
                  <a:effectLst/>
                  <a:uLnTx/>
                  <a:uFillTx/>
                  <a:latin typeface="Franklin Gothic Book"/>
                  <a:ea typeface="Lato" panose="020F0502020204030203" pitchFamily="34" charset="0"/>
                  <a:cs typeface="Lato" panose="020F0502020204030203" pitchFamily="34" charset="0"/>
                </a:rPr>
                <a:t>ar</a:t>
              </a:r>
              <a:r>
                <a:rPr kumimoji="0" lang="it-IT" sz="1400" b="0" i="0" u="none" strike="noStrike" kern="1200" cap="none" spc="0" normalizeH="0" baseline="0" noProof="0" dirty="0">
                  <a:ln>
                    <a:noFill/>
                  </a:ln>
                  <a:solidFill>
                    <a:srgbClr val="666E7E"/>
                  </a:solidFill>
                  <a:effectLst/>
                  <a:uLnTx/>
                  <a:uFillTx/>
                  <a:latin typeface="Franklin Gothic Book"/>
                  <a:ea typeface="Lato" panose="020F0502020204030203" pitchFamily="34" charset="0"/>
                  <a:cs typeface="Lato" panose="020F0502020204030203" pitchFamily="34" charset="0"/>
                </a:rPr>
                <a:t>. 1 e 2 dell’art. 74 del CDU</a:t>
              </a:r>
            </a:p>
          </p:txBody>
        </p:sp>
        <p:grpSp>
          <p:nvGrpSpPr>
            <p:cNvPr id="41" name="Gruppo 40">
              <a:extLst>
                <a:ext uri="{FF2B5EF4-FFF2-40B4-BE49-F238E27FC236}">
                  <a16:creationId xmlns:a16="http://schemas.microsoft.com/office/drawing/2014/main" id="{DFE6C452-65E3-F052-9968-78CB00CDD343}"/>
                </a:ext>
              </a:extLst>
            </p:cNvPr>
            <p:cNvGrpSpPr/>
            <p:nvPr/>
          </p:nvGrpSpPr>
          <p:grpSpPr>
            <a:xfrm>
              <a:off x="6267901" y="3061444"/>
              <a:ext cx="1080000" cy="1080000"/>
              <a:chOff x="5175814" y="4972677"/>
              <a:chExt cx="1080000" cy="1080000"/>
            </a:xfrm>
          </p:grpSpPr>
          <p:sp>
            <p:nvSpPr>
              <p:cNvPr id="16" name="Ovale 15">
                <a:extLst>
                  <a:ext uri="{FF2B5EF4-FFF2-40B4-BE49-F238E27FC236}">
                    <a16:creationId xmlns:a16="http://schemas.microsoft.com/office/drawing/2014/main" id="{58E147B0-63EA-ED37-324C-295EC136232A}"/>
                  </a:ext>
                </a:extLst>
              </p:cNvPr>
              <p:cNvSpPr/>
              <p:nvPr/>
            </p:nvSpPr>
            <p:spPr>
              <a:xfrm>
                <a:off x="5175814" y="4972677"/>
                <a:ext cx="1080000" cy="1080000"/>
              </a:xfrm>
              <a:prstGeom prst="ellipse">
                <a:avLst/>
              </a:prstGeom>
              <a:solidFill>
                <a:schemeClr val="bg1"/>
              </a:solidFill>
              <a:ln w="38100">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40" name="CasellaDiTesto 39">
                <a:extLst>
                  <a:ext uri="{FF2B5EF4-FFF2-40B4-BE49-F238E27FC236}">
                    <a16:creationId xmlns:a16="http://schemas.microsoft.com/office/drawing/2014/main" id="{891C517F-DD06-21AE-2520-0FE00E87B3F8}"/>
                  </a:ext>
                </a:extLst>
              </p:cNvPr>
              <p:cNvSpPr txBox="1"/>
              <p:nvPr/>
            </p:nvSpPr>
            <p:spPr>
              <a:xfrm>
                <a:off x="5283254" y="5207561"/>
                <a:ext cx="843121" cy="615553"/>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sz="1200">
                    <a:solidFill>
                      <a:schemeClr val="accent1"/>
                    </a:solidFill>
                    <a:latin typeface="Lato" panose="020F0502020204030203" pitchFamily="34" charset="0"/>
                    <a:ea typeface="Lato" panose="020F0502020204030203" pitchFamily="34" charset="0"/>
                    <a:cs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4 </a:t>
                </a:r>
              </a:p>
              <a:p>
                <a:r>
                  <a:rPr lang="it-IT" dirty="0"/>
                  <a:t>criteri secondari</a:t>
                </a:r>
              </a:p>
            </p:txBody>
          </p:sp>
        </p:grpSp>
      </p:grpSp>
      <p:grpSp>
        <p:nvGrpSpPr>
          <p:cNvPr id="21" name="Gruppo 20">
            <a:extLst>
              <a:ext uri="{FF2B5EF4-FFF2-40B4-BE49-F238E27FC236}">
                <a16:creationId xmlns:a16="http://schemas.microsoft.com/office/drawing/2014/main" id="{960DDB8B-DC32-D4CF-AEA9-7A95E1BECE12}"/>
              </a:ext>
            </a:extLst>
          </p:cNvPr>
          <p:cNvGrpSpPr/>
          <p:nvPr/>
        </p:nvGrpSpPr>
        <p:grpSpPr>
          <a:xfrm>
            <a:off x="6585534" y="4321357"/>
            <a:ext cx="3825424" cy="1080000"/>
            <a:chOff x="6267901" y="4715991"/>
            <a:chExt cx="3825424" cy="1080000"/>
          </a:xfrm>
        </p:grpSpPr>
        <p:grpSp>
          <p:nvGrpSpPr>
            <p:cNvPr id="6" name="Gruppo 5">
              <a:extLst>
                <a:ext uri="{FF2B5EF4-FFF2-40B4-BE49-F238E27FC236}">
                  <a16:creationId xmlns:a16="http://schemas.microsoft.com/office/drawing/2014/main" id="{0AD41392-B60C-596E-A51A-3A2D7D393F2E}"/>
                </a:ext>
              </a:extLst>
            </p:cNvPr>
            <p:cNvGrpSpPr/>
            <p:nvPr/>
          </p:nvGrpSpPr>
          <p:grpSpPr>
            <a:xfrm>
              <a:off x="6267901" y="4715991"/>
              <a:ext cx="1080000" cy="1080000"/>
              <a:chOff x="5175814" y="4972677"/>
              <a:chExt cx="1080000" cy="1080000"/>
            </a:xfrm>
          </p:grpSpPr>
          <p:sp>
            <p:nvSpPr>
              <p:cNvPr id="7" name="Ovale 6">
                <a:extLst>
                  <a:ext uri="{FF2B5EF4-FFF2-40B4-BE49-F238E27FC236}">
                    <a16:creationId xmlns:a16="http://schemas.microsoft.com/office/drawing/2014/main" id="{53EA111E-9FFB-8AF1-D2C2-B5A1453EAACA}"/>
                  </a:ext>
                </a:extLst>
              </p:cNvPr>
              <p:cNvSpPr/>
              <p:nvPr/>
            </p:nvSpPr>
            <p:spPr>
              <a:xfrm>
                <a:off x="5175814" y="4972677"/>
                <a:ext cx="1080000" cy="1080000"/>
              </a:xfrm>
              <a:prstGeom prst="ellipse">
                <a:avLst/>
              </a:prstGeom>
              <a:solidFill>
                <a:schemeClr val="bg1"/>
              </a:solidFill>
              <a:ln w="38100">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8" name="CasellaDiTesto 7">
                <a:extLst>
                  <a:ext uri="{FF2B5EF4-FFF2-40B4-BE49-F238E27FC236}">
                    <a16:creationId xmlns:a16="http://schemas.microsoft.com/office/drawing/2014/main" id="{CBF18C5A-CB73-3FD5-04E6-66ED68D54F21}"/>
                  </a:ext>
                </a:extLst>
              </p:cNvPr>
              <p:cNvSpPr txBox="1"/>
              <p:nvPr/>
            </p:nvSpPr>
            <p:spPr>
              <a:xfrm>
                <a:off x="5283254" y="5342313"/>
                <a:ext cx="843121" cy="369332"/>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R="0" lvl="0" indent="0" algn="ctr" fontAlgn="auto">
                  <a:lnSpc>
                    <a:spcPct val="100000"/>
                  </a:lnSpc>
                  <a:spcBef>
                    <a:spcPts val="0"/>
                  </a:spcBef>
                  <a:spcAft>
                    <a:spcPts val="0"/>
                  </a:spcAft>
                  <a:buClrTx/>
                  <a:buSzTx/>
                  <a:buFontTx/>
                  <a:buNone/>
                  <a:tabLst/>
                  <a:defRPr sz="1200">
                    <a:solidFill>
                      <a:schemeClr val="accent1"/>
                    </a:solidFill>
                    <a:latin typeface="Lato" panose="020F0502020204030203" pitchFamily="34" charset="0"/>
                    <a:ea typeface="Lato" panose="020F0502020204030203" pitchFamily="34" charset="0"/>
                    <a:cs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Criteri sussidiari</a:t>
                </a:r>
              </a:p>
            </p:txBody>
          </p:sp>
        </p:grpSp>
        <p:sp>
          <p:nvSpPr>
            <p:cNvPr id="17" name="CasellaDiTesto 16">
              <a:extLst>
                <a:ext uri="{FF2B5EF4-FFF2-40B4-BE49-F238E27FC236}">
                  <a16:creationId xmlns:a16="http://schemas.microsoft.com/office/drawing/2014/main" id="{F4D074CB-1227-49EE-40F8-C8E9FC8587D8}"/>
                </a:ext>
              </a:extLst>
            </p:cNvPr>
            <p:cNvSpPr txBox="1"/>
            <p:nvPr/>
          </p:nvSpPr>
          <p:spPr>
            <a:xfrm>
              <a:off x="7539639" y="5096574"/>
              <a:ext cx="2553686" cy="318834"/>
            </a:xfrm>
            <a:prstGeom prst="rect">
              <a:avLst/>
            </a:prstGeom>
            <a:noFill/>
          </p:spPr>
          <p:txBody>
            <a:bodyPr wrap="square">
              <a:spAutoFit/>
            </a:bodyPr>
            <a:lstStyle/>
            <a:p>
              <a:r>
                <a:rPr lang="fr-FR" sz="1400" dirty="0">
                  <a:solidFill>
                    <a:srgbClr val="666E7E"/>
                  </a:solidFill>
                  <a:latin typeface="Franklin Gothic Book"/>
                  <a:ea typeface="Lato" panose="020F0502020204030203" pitchFamily="34" charset="0"/>
                  <a:cs typeface="Lato" panose="020F0502020204030203" pitchFamily="34" charset="0"/>
                </a:rPr>
                <a:t>Par. 3 </a:t>
              </a:r>
              <a:r>
                <a:rPr lang="fr-FR" sz="1400" dirty="0" err="1">
                  <a:solidFill>
                    <a:srgbClr val="666E7E"/>
                  </a:solidFill>
                  <a:latin typeface="Franklin Gothic Book"/>
                  <a:ea typeface="Lato" panose="020F0502020204030203" pitchFamily="34" charset="0"/>
                  <a:cs typeface="Lato" panose="020F0502020204030203" pitchFamily="34" charset="0"/>
                </a:rPr>
                <a:t>dell’art</a:t>
              </a:r>
              <a:r>
                <a:rPr lang="fr-FR" sz="1400" dirty="0">
                  <a:solidFill>
                    <a:srgbClr val="666E7E"/>
                  </a:solidFill>
                  <a:latin typeface="Franklin Gothic Book"/>
                  <a:ea typeface="Lato" panose="020F0502020204030203" pitchFamily="34" charset="0"/>
                  <a:cs typeface="Lato" panose="020F0502020204030203" pitchFamily="34" charset="0"/>
                </a:rPr>
                <a:t>. 74 CDC</a:t>
              </a:r>
            </a:p>
          </p:txBody>
        </p:sp>
      </p:grpSp>
      <p:sp>
        <p:nvSpPr>
          <p:cNvPr id="28" name="object 10">
            <a:extLst>
              <a:ext uri="{FF2B5EF4-FFF2-40B4-BE49-F238E27FC236}">
                <a16:creationId xmlns:a16="http://schemas.microsoft.com/office/drawing/2014/main" id="{ADDD9208-8516-4192-F381-27CB48EEB102}"/>
              </a:ext>
            </a:extLst>
          </p:cNvPr>
          <p:cNvSpPr txBox="1"/>
          <p:nvPr/>
        </p:nvSpPr>
        <p:spPr>
          <a:xfrm>
            <a:off x="4432298" y="3855376"/>
            <a:ext cx="1844821" cy="557845"/>
          </a:xfrm>
          <a:prstGeom prst="rect">
            <a:avLst/>
          </a:prstGeom>
          <a:ln w="25400">
            <a:noFill/>
          </a:ln>
        </p:spPr>
        <p:txBody>
          <a:bodyPr vert="horz" wrap="square" lIns="0" tIns="3810" rIns="0" bIns="0" rtlCol="0">
            <a:spAutoFit/>
          </a:bodyPr>
          <a:lstStyle/>
          <a:p>
            <a:pPr marL="274320" marR="271145" indent="1905" algn="ctr" defTabSz="457200"/>
            <a:r>
              <a:rPr sz="1200" dirty="0" err="1">
                <a:cs typeface="Arial"/>
              </a:rPr>
              <a:t>Metodi</a:t>
            </a:r>
            <a:r>
              <a:rPr sz="1200" dirty="0">
                <a:cs typeface="Arial"/>
              </a:rPr>
              <a:t> secondari di </a:t>
            </a:r>
            <a:r>
              <a:rPr sz="1200" spc="5" dirty="0">
                <a:cs typeface="Arial"/>
              </a:rPr>
              <a:t> </a:t>
            </a:r>
            <a:r>
              <a:rPr sz="1200" dirty="0">
                <a:cs typeface="Arial"/>
              </a:rPr>
              <a:t>determinazione</a:t>
            </a:r>
            <a:r>
              <a:rPr sz="1200" spc="-55" dirty="0">
                <a:cs typeface="Arial"/>
              </a:rPr>
              <a:t> </a:t>
            </a:r>
            <a:r>
              <a:rPr sz="1200" dirty="0">
                <a:cs typeface="Arial"/>
              </a:rPr>
              <a:t>del</a:t>
            </a:r>
            <a:r>
              <a:rPr sz="1200" spc="-35" dirty="0">
                <a:cs typeface="Arial"/>
              </a:rPr>
              <a:t> </a:t>
            </a:r>
            <a:r>
              <a:rPr sz="1200" spc="-5" dirty="0">
                <a:cs typeface="Arial"/>
              </a:rPr>
              <a:t>valore</a:t>
            </a:r>
            <a:r>
              <a:rPr sz="1200" spc="-20" dirty="0">
                <a:cs typeface="Arial"/>
              </a:rPr>
              <a:t> </a:t>
            </a:r>
            <a:r>
              <a:rPr sz="1200" dirty="0">
                <a:cs typeface="Arial"/>
              </a:rPr>
              <a:t>in </a:t>
            </a:r>
            <a:r>
              <a:rPr sz="1200" spc="-235" dirty="0">
                <a:cs typeface="Arial"/>
              </a:rPr>
              <a:t> </a:t>
            </a:r>
            <a:r>
              <a:rPr sz="1200" dirty="0">
                <a:cs typeface="Arial"/>
              </a:rPr>
              <a:t>dogana</a:t>
            </a:r>
          </a:p>
        </p:txBody>
      </p:sp>
      <p:sp>
        <p:nvSpPr>
          <p:cNvPr id="29" name="Parentesi quadra chiusa 28">
            <a:extLst>
              <a:ext uri="{FF2B5EF4-FFF2-40B4-BE49-F238E27FC236}">
                <a16:creationId xmlns:a16="http://schemas.microsoft.com/office/drawing/2014/main" id="{F6AB93C0-1842-6F93-B44F-B35D4DB984C3}"/>
              </a:ext>
            </a:extLst>
          </p:cNvPr>
          <p:cNvSpPr/>
          <p:nvPr/>
        </p:nvSpPr>
        <p:spPr>
          <a:xfrm flipH="1">
            <a:off x="6246738" y="2668174"/>
            <a:ext cx="174381" cy="2736000"/>
          </a:xfrm>
          <a:prstGeom prst="righ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200"/>
          </a:p>
        </p:txBody>
      </p:sp>
      <p:sp>
        <p:nvSpPr>
          <p:cNvPr id="30" name="object 3">
            <a:extLst>
              <a:ext uri="{FF2B5EF4-FFF2-40B4-BE49-F238E27FC236}">
                <a16:creationId xmlns:a16="http://schemas.microsoft.com/office/drawing/2014/main" id="{A669C01E-BA4C-CE9E-8389-5D426E523573}"/>
              </a:ext>
            </a:extLst>
          </p:cNvPr>
          <p:cNvSpPr txBox="1"/>
          <p:nvPr/>
        </p:nvSpPr>
        <p:spPr>
          <a:xfrm>
            <a:off x="6277119" y="5975695"/>
            <a:ext cx="2722502" cy="258404"/>
          </a:xfrm>
          <a:prstGeom prst="rect">
            <a:avLst/>
          </a:prstGeom>
        </p:spPr>
        <p:txBody>
          <a:bodyPr vert="horz" wrap="square" lIns="0" tIns="12065" rIns="0" bIns="0" rtlCol="0">
            <a:spAutoFit/>
          </a:bodyPr>
          <a:lstStyle/>
          <a:p>
            <a:pPr algn="ctr">
              <a:lnSpc>
                <a:spcPct val="100000"/>
              </a:lnSpc>
              <a:spcBef>
                <a:spcPts val="95"/>
              </a:spcBef>
            </a:pPr>
            <a:r>
              <a:rPr lang="it-IT" sz="1600" b="1" spc="-5" dirty="0">
                <a:solidFill>
                  <a:schemeClr val="accent1"/>
                </a:solidFill>
                <a:cs typeface="Arial"/>
              </a:rPr>
              <a:t>Ordine gerarchico</a:t>
            </a:r>
            <a:endParaRPr sz="1600" b="1" dirty="0">
              <a:solidFill>
                <a:schemeClr val="accent1"/>
              </a:solidFill>
              <a:cs typeface="Arial"/>
            </a:endParaRPr>
          </a:p>
        </p:txBody>
      </p:sp>
      <p:pic>
        <p:nvPicPr>
          <p:cNvPr id="31" name="Immagine 30" descr="Immagine che contiene giallo&#10;&#10;Descrizione generata automaticamente">
            <a:extLst>
              <a:ext uri="{FF2B5EF4-FFF2-40B4-BE49-F238E27FC236}">
                <a16:creationId xmlns:a16="http://schemas.microsoft.com/office/drawing/2014/main" id="{6D72435D-D6C5-BDAB-A898-E13C9379A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464" y="5864738"/>
            <a:ext cx="451979" cy="451979"/>
          </a:xfrm>
          <a:prstGeom prst="rect">
            <a:avLst/>
          </a:prstGeom>
        </p:spPr>
      </p:pic>
      <p:sp>
        <p:nvSpPr>
          <p:cNvPr id="32" name="Ovale 31">
            <a:extLst>
              <a:ext uri="{FF2B5EF4-FFF2-40B4-BE49-F238E27FC236}">
                <a16:creationId xmlns:a16="http://schemas.microsoft.com/office/drawing/2014/main" id="{0330A80A-DA7F-BB74-A1E1-1421551112D4}"/>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Tree>
    <p:extLst>
      <p:ext uri="{BB962C8B-B14F-4D97-AF65-F5344CB8AC3E}">
        <p14:creationId xmlns:p14="http://schemas.microsoft.com/office/powerpoint/2010/main" val="314822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natante, cielo, trasporto, acqua&#10;&#10;Descrizione generata automaticamente">
            <a:extLst>
              <a:ext uri="{FF2B5EF4-FFF2-40B4-BE49-F238E27FC236}">
                <a16:creationId xmlns:a16="http://schemas.microsoft.com/office/drawing/2014/main" id="{40020142-9DE1-2FA8-6D50-BB5E9AFB386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950199" y="0"/>
            <a:ext cx="4241801" cy="6858000"/>
          </a:xfrm>
          <a:prstGeom prst="rect">
            <a:avLst/>
          </a:prstGeom>
        </p:spPr>
      </p:pic>
      <p:sp>
        <p:nvSpPr>
          <p:cNvPr id="46" name="Figura a mano libera: forma 45">
            <a:extLst>
              <a:ext uri="{FF2B5EF4-FFF2-40B4-BE49-F238E27FC236}">
                <a16:creationId xmlns:a16="http://schemas.microsoft.com/office/drawing/2014/main" id="{06653EC5-A316-8B49-1D1C-8DB44472578B}"/>
              </a:ext>
            </a:extLst>
          </p:cNvPr>
          <p:cNvSpPr/>
          <p:nvPr/>
        </p:nvSpPr>
        <p:spPr>
          <a:xfrm>
            <a:off x="0" y="0"/>
            <a:ext cx="8585200"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object 22">
            <a:extLst>
              <a:ext uri="{FF2B5EF4-FFF2-40B4-BE49-F238E27FC236}">
                <a16:creationId xmlns:a16="http://schemas.microsoft.com/office/drawing/2014/main" id="{10B15394-C7E2-8AB5-8603-D77EE18CA57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pic>
        <p:nvPicPr>
          <p:cNvPr id="17" name="Immagine 16">
            <a:extLst>
              <a:ext uri="{FF2B5EF4-FFF2-40B4-BE49-F238E27FC236}">
                <a16:creationId xmlns:a16="http://schemas.microsoft.com/office/drawing/2014/main" id="{F49F0B63-23DA-E04E-1E22-EF6999F5658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51462" y="6284122"/>
            <a:ext cx="864628" cy="398664"/>
          </a:xfrm>
          <a:prstGeom prst="rect">
            <a:avLst/>
          </a:prstGeom>
          <a:ln>
            <a:noFill/>
          </a:ln>
        </p:spPr>
      </p:pic>
      <p:sp>
        <p:nvSpPr>
          <p:cNvPr id="36" name="CasellaDiTesto 35">
            <a:extLst>
              <a:ext uri="{FF2B5EF4-FFF2-40B4-BE49-F238E27FC236}">
                <a16:creationId xmlns:a16="http://schemas.microsoft.com/office/drawing/2014/main" id="{A42C486A-B1BF-6BA1-36AD-466BA966B8AB}"/>
              </a:ext>
            </a:extLst>
          </p:cNvPr>
          <p:cNvSpPr txBox="1"/>
          <p:nvPr/>
        </p:nvSpPr>
        <p:spPr>
          <a:xfrm>
            <a:off x="708157" y="623154"/>
            <a:ext cx="4040824"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solidFill>
                  <a:schemeClr val="accent1"/>
                </a:solidFill>
                <a:latin typeface="Lato Light" panose="020F0502020204030203" pitchFamily="34" charset="0"/>
                <a:ea typeface="Lato Light" panose="020F0502020204030203" pitchFamily="34" charset="0"/>
                <a:cs typeface="Lato Light" panose="020F0502020204030203" pitchFamily="34" charset="0"/>
              </a:rPr>
              <a:t>Regimi speciali: regime di deposito</a:t>
            </a:r>
          </a:p>
        </p:txBody>
      </p:sp>
      <p:sp>
        <p:nvSpPr>
          <p:cNvPr id="37" name="CasellaDiTesto 36">
            <a:extLst>
              <a:ext uri="{FF2B5EF4-FFF2-40B4-BE49-F238E27FC236}">
                <a16:creationId xmlns:a16="http://schemas.microsoft.com/office/drawing/2014/main" id="{86C38D75-67B5-DEC4-C214-73E1357DD5D2}"/>
              </a:ext>
            </a:extLst>
          </p:cNvPr>
          <p:cNvSpPr txBox="1"/>
          <p:nvPr/>
        </p:nvSpPr>
        <p:spPr>
          <a:xfrm>
            <a:off x="11356063" y="6406511"/>
            <a:ext cx="221261"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accent1"/>
                </a:solidFill>
                <a:effectLst/>
                <a:uLnTx/>
                <a:uFillTx/>
                <a:latin typeface="Franklin Gothic Book"/>
                <a:ea typeface="+mn-ea"/>
                <a:cs typeface="+mn-cs"/>
              </a:rPr>
              <a:t>19</a:t>
            </a:r>
          </a:p>
        </p:txBody>
      </p:sp>
      <p:cxnSp>
        <p:nvCxnSpPr>
          <p:cNvPr id="39" name="Connettore diritto 38">
            <a:extLst>
              <a:ext uri="{FF2B5EF4-FFF2-40B4-BE49-F238E27FC236}">
                <a16:creationId xmlns:a16="http://schemas.microsoft.com/office/drawing/2014/main" id="{1C812201-F2F2-319A-E24A-D9942B1766D9}"/>
              </a:ext>
            </a:extLst>
          </p:cNvPr>
          <p:cNvCxnSpPr>
            <a:cxnSpLocks/>
          </p:cNvCxnSpPr>
          <p:nvPr/>
        </p:nvCxnSpPr>
        <p:spPr>
          <a:xfrm>
            <a:off x="8318500" y="6483454"/>
            <a:ext cx="30367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14" name="Connettore diritto 13">
            <a:extLst>
              <a:ext uri="{FF2B5EF4-FFF2-40B4-BE49-F238E27FC236}">
                <a16:creationId xmlns:a16="http://schemas.microsoft.com/office/drawing/2014/main" id="{F34D327D-3343-FACF-D178-961944D4835E}"/>
              </a:ext>
            </a:extLst>
          </p:cNvPr>
          <p:cNvCxnSpPr>
            <a:cxnSpLocks/>
          </p:cNvCxnSpPr>
          <p:nvPr/>
        </p:nvCxnSpPr>
        <p:spPr>
          <a:xfrm>
            <a:off x="1630837" y="6483454"/>
            <a:ext cx="66876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bject 2">
            <a:extLst>
              <a:ext uri="{FF2B5EF4-FFF2-40B4-BE49-F238E27FC236}">
                <a16:creationId xmlns:a16="http://schemas.microsoft.com/office/drawing/2014/main" id="{C24F1F53-BA61-EDE3-13CA-4835CFECC99C}"/>
              </a:ext>
            </a:extLst>
          </p:cNvPr>
          <p:cNvSpPr txBox="1"/>
          <p:nvPr/>
        </p:nvSpPr>
        <p:spPr>
          <a:xfrm>
            <a:off x="731071" y="977968"/>
            <a:ext cx="7413401" cy="382797"/>
          </a:xfrm>
          <a:prstGeom prst="rect">
            <a:avLst/>
          </a:prstGeom>
        </p:spPr>
        <p:txBody>
          <a:bodyPr vert="horz" wrap="square" lIns="0" tIns="13335" rIns="0" bIns="0" rtlCol="0">
            <a:spAutoFit/>
          </a:bodyPr>
          <a:lstStyle/>
          <a:p>
            <a:pPr marL="12700" marR="5080">
              <a:lnSpc>
                <a:spcPct val="100000"/>
              </a:lnSpc>
              <a:spcBef>
                <a:spcPts val="105"/>
              </a:spcBef>
            </a:pPr>
            <a:r>
              <a:rPr sz="1200" dirty="0"/>
              <a:t>Nel quadro di un regime di deposito, merci non unionali possono essere immagazzinate nel  territorio doganale dell'Unione senza essere soggette:</a:t>
            </a:r>
          </a:p>
        </p:txBody>
      </p:sp>
      <p:sp>
        <p:nvSpPr>
          <p:cNvPr id="11" name="object 5">
            <a:extLst>
              <a:ext uri="{FF2B5EF4-FFF2-40B4-BE49-F238E27FC236}">
                <a16:creationId xmlns:a16="http://schemas.microsoft.com/office/drawing/2014/main" id="{2C6AB8D0-4CF3-ED0C-505C-5E88961191B5}"/>
              </a:ext>
            </a:extLst>
          </p:cNvPr>
          <p:cNvSpPr txBox="1"/>
          <p:nvPr/>
        </p:nvSpPr>
        <p:spPr>
          <a:xfrm>
            <a:off x="731071" y="3787889"/>
            <a:ext cx="7071310" cy="2478243"/>
          </a:xfrm>
          <a:prstGeom prst="rect">
            <a:avLst/>
          </a:prstGeom>
        </p:spPr>
        <p:txBody>
          <a:bodyPr vert="horz" wrap="square" lIns="0" tIns="13335" rIns="0" bIns="0" rtlCol="0">
            <a:spAutoFit/>
          </a:bodyPr>
          <a:lstStyle/>
          <a:p>
            <a:pPr marL="12700" marR="5080">
              <a:spcBef>
                <a:spcPts val="105"/>
              </a:spcBef>
              <a:tabLst>
                <a:tab pos="4721860" algn="l"/>
              </a:tabLst>
            </a:pPr>
            <a:r>
              <a:rPr sz="1200" dirty="0"/>
              <a:t>Merci unionali possono essere vincolate al regime di deposito doganale o di zona franca conformemente  alla normativa dell'Unione specifica, o al fine di beneficiare di una decisione che accorda il rimborso o lo  sgravio dei dazi all'importazione.</a:t>
            </a:r>
          </a:p>
          <a:p>
            <a:pPr marL="12700" marR="5080">
              <a:spcBef>
                <a:spcPts val="105"/>
              </a:spcBef>
            </a:pPr>
            <a:endParaRPr sz="1200" dirty="0"/>
          </a:p>
          <a:p>
            <a:pPr marL="12700" marR="5080">
              <a:spcBef>
                <a:spcPts val="105"/>
              </a:spcBef>
            </a:pPr>
            <a:r>
              <a:rPr sz="1200" dirty="0"/>
              <a:t>Quando risponda a un'esigenza economica e sempre che la vigilanza doganale non venga compromessa,  le autorità doganali possono consentire il magazzinaggio di merci unionali in una struttura di deposito a  fini di deposito doganale. Tali merci non sono considerate vincolate al regime di deposito doganale.</a:t>
            </a:r>
          </a:p>
          <a:p>
            <a:pPr marL="12700" marR="5080">
              <a:spcBef>
                <a:spcPts val="105"/>
              </a:spcBef>
            </a:pPr>
            <a:endParaRPr sz="1200" dirty="0"/>
          </a:p>
          <a:p>
            <a:pPr marL="12700" marR="5080">
              <a:spcBef>
                <a:spcPts val="105"/>
              </a:spcBef>
            </a:pPr>
            <a:endParaRPr sz="1200" dirty="0"/>
          </a:p>
          <a:p>
            <a:pPr marL="12700" marR="5080">
              <a:spcBef>
                <a:spcPts val="105"/>
              </a:spcBef>
            </a:pPr>
            <a:r>
              <a:rPr sz="1200" dirty="0"/>
              <a:t>La durata di permanenza delle merci in un regime di deposito non è soggetta ad alcuna  limitazione. In circostanze eccezionali, le autorità doganali possono stabilire un termine entro il  quale un regime di deposito deve essere appurato, in particolare quando il tipo e la natura delle  merci possono costituire una minaccia per la salute umana, animale o vegetale o per l'ambiente.</a:t>
            </a:r>
          </a:p>
        </p:txBody>
      </p:sp>
      <p:sp>
        <p:nvSpPr>
          <p:cNvPr id="26" name="object 3">
            <a:extLst>
              <a:ext uri="{FF2B5EF4-FFF2-40B4-BE49-F238E27FC236}">
                <a16:creationId xmlns:a16="http://schemas.microsoft.com/office/drawing/2014/main" id="{112B8012-FB04-2597-C0E4-D139F5872D89}"/>
              </a:ext>
            </a:extLst>
          </p:cNvPr>
          <p:cNvSpPr txBox="1"/>
          <p:nvPr/>
        </p:nvSpPr>
        <p:spPr>
          <a:xfrm>
            <a:off x="731071" y="1556003"/>
            <a:ext cx="7219128" cy="828432"/>
          </a:xfrm>
          <a:prstGeom prst="rect">
            <a:avLst/>
          </a:prstGeom>
          <a:ln w="9525">
            <a:noFill/>
          </a:ln>
        </p:spPr>
        <p:txBody>
          <a:bodyPr vert="horz" wrap="square" lIns="0" tIns="12700" rIns="0" bIns="0" rtlCol="0">
            <a:spAutoFit/>
          </a:bodyPr>
          <a:lstStyle/>
          <a:p>
            <a:pPr marL="375920" indent="-285750">
              <a:lnSpc>
                <a:spcPct val="100000"/>
              </a:lnSpc>
              <a:spcBef>
                <a:spcPts val="100"/>
              </a:spcBef>
              <a:buClr>
                <a:srgbClr val="00B0F0"/>
              </a:buClr>
              <a:buFont typeface="Courier New" panose="02070309020205020404" pitchFamily="49" charset="0"/>
              <a:buChar char="o"/>
              <a:tabLst>
                <a:tab pos="297180" algn="l"/>
              </a:tabLst>
            </a:pPr>
            <a:r>
              <a:rPr sz="1200" spc="-5" dirty="0">
                <a:cs typeface="Arial MT"/>
              </a:rPr>
              <a:t>ai</a:t>
            </a:r>
            <a:r>
              <a:rPr sz="1200" spc="-10" dirty="0">
                <a:cs typeface="Arial MT"/>
              </a:rPr>
              <a:t> </a:t>
            </a:r>
            <a:r>
              <a:rPr sz="1200" dirty="0">
                <a:cs typeface="Arial MT"/>
              </a:rPr>
              <a:t>dazi</a:t>
            </a:r>
            <a:r>
              <a:rPr sz="1200" spc="-20" dirty="0">
                <a:cs typeface="Arial MT"/>
              </a:rPr>
              <a:t> </a:t>
            </a:r>
            <a:r>
              <a:rPr sz="1200" spc="-5" dirty="0">
                <a:cs typeface="Arial MT"/>
              </a:rPr>
              <a:t>all'importazione;</a:t>
            </a:r>
            <a:endParaRPr sz="1200" dirty="0">
              <a:cs typeface="Arial MT"/>
            </a:endParaRPr>
          </a:p>
          <a:p>
            <a:pPr marL="375920" indent="-285750">
              <a:lnSpc>
                <a:spcPct val="100000"/>
              </a:lnSpc>
              <a:spcBef>
                <a:spcPts val="335"/>
              </a:spcBef>
              <a:buClr>
                <a:srgbClr val="00B0F0"/>
              </a:buClr>
              <a:buFont typeface="Courier New" panose="02070309020205020404" pitchFamily="49" charset="0"/>
              <a:buChar char="o"/>
              <a:tabLst>
                <a:tab pos="297180" algn="l"/>
              </a:tabLst>
            </a:pPr>
            <a:r>
              <a:rPr sz="1200" spc="-5" dirty="0">
                <a:cs typeface="Arial MT"/>
              </a:rPr>
              <a:t>ad</a:t>
            </a:r>
            <a:r>
              <a:rPr sz="1200" spc="-10" dirty="0">
                <a:cs typeface="Arial MT"/>
              </a:rPr>
              <a:t> </a:t>
            </a:r>
            <a:r>
              <a:rPr sz="1200" dirty="0">
                <a:cs typeface="Arial MT"/>
              </a:rPr>
              <a:t>altri</a:t>
            </a:r>
            <a:r>
              <a:rPr sz="1200" spc="-10" dirty="0">
                <a:cs typeface="Arial MT"/>
              </a:rPr>
              <a:t> </a:t>
            </a:r>
            <a:r>
              <a:rPr sz="1200" dirty="0">
                <a:cs typeface="Arial MT"/>
              </a:rPr>
              <a:t>oneri,</a:t>
            </a:r>
            <a:r>
              <a:rPr sz="1200" spc="-25" dirty="0">
                <a:cs typeface="Arial MT"/>
              </a:rPr>
              <a:t> </a:t>
            </a:r>
            <a:r>
              <a:rPr sz="1200" spc="-5" dirty="0">
                <a:cs typeface="Arial MT"/>
              </a:rPr>
              <a:t>come</a:t>
            </a:r>
            <a:r>
              <a:rPr sz="1200" spc="-25" dirty="0">
                <a:cs typeface="Arial MT"/>
              </a:rPr>
              <a:t> </a:t>
            </a:r>
            <a:r>
              <a:rPr sz="1200" spc="-5" dirty="0">
                <a:cs typeface="Arial MT"/>
              </a:rPr>
              <a:t>previsto</a:t>
            </a:r>
            <a:r>
              <a:rPr sz="1200" spc="-15" dirty="0">
                <a:cs typeface="Arial MT"/>
              </a:rPr>
              <a:t> </a:t>
            </a:r>
            <a:r>
              <a:rPr sz="1200" spc="-5" dirty="0">
                <a:cs typeface="Arial MT"/>
              </a:rPr>
              <a:t>dalle</a:t>
            </a:r>
            <a:r>
              <a:rPr sz="1200" spc="-15" dirty="0">
                <a:cs typeface="Arial MT"/>
              </a:rPr>
              <a:t> </a:t>
            </a:r>
            <a:r>
              <a:rPr sz="1200" dirty="0">
                <a:cs typeface="Arial MT"/>
              </a:rPr>
              <a:t>altre</a:t>
            </a:r>
            <a:r>
              <a:rPr sz="1200" spc="-30" dirty="0">
                <a:cs typeface="Arial MT"/>
              </a:rPr>
              <a:t> </a:t>
            </a:r>
            <a:r>
              <a:rPr sz="1200" dirty="0">
                <a:cs typeface="Arial MT"/>
              </a:rPr>
              <a:t>disposizioni</a:t>
            </a:r>
            <a:r>
              <a:rPr sz="1200" spc="-20" dirty="0">
                <a:cs typeface="Arial MT"/>
              </a:rPr>
              <a:t> </a:t>
            </a:r>
            <a:r>
              <a:rPr sz="1200" dirty="0">
                <a:cs typeface="Arial MT"/>
              </a:rPr>
              <a:t>pertinenti</a:t>
            </a:r>
            <a:r>
              <a:rPr sz="1200" spc="-40" dirty="0">
                <a:cs typeface="Arial MT"/>
              </a:rPr>
              <a:t> </a:t>
            </a:r>
            <a:r>
              <a:rPr sz="1200" dirty="0">
                <a:cs typeface="Arial MT"/>
              </a:rPr>
              <a:t>in</a:t>
            </a:r>
            <a:r>
              <a:rPr sz="1200" spc="-5" dirty="0">
                <a:cs typeface="Arial MT"/>
              </a:rPr>
              <a:t> vigore;</a:t>
            </a:r>
            <a:endParaRPr sz="1200" dirty="0">
              <a:cs typeface="Arial MT"/>
            </a:endParaRPr>
          </a:p>
          <a:p>
            <a:pPr marL="376555" marR="84455" indent="-285750">
              <a:lnSpc>
                <a:spcPct val="100000"/>
              </a:lnSpc>
              <a:spcBef>
                <a:spcPts val="335"/>
              </a:spcBef>
              <a:buClr>
                <a:srgbClr val="00B0F0"/>
              </a:buClr>
              <a:buFont typeface="Courier New" panose="02070309020205020404" pitchFamily="49" charset="0"/>
              <a:buChar char="o"/>
              <a:tabLst>
                <a:tab pos="295910" algn="l"/>
              </a:tabLst>
            </a:pPr>
            <a:r>
              <a:rPr sz="1200" spc="-5" dirty="0">
                <a:cs typeface="Arial MT"/>
              </a:rPr>
              <a:t>alle</a:t>
            </a:r>
            <a:r>
              <a:rPr sz="1200" spc="45" dirty="0">
                <a:cs typeface="Arial MT"/>
              </a:rPr>
              <a:t> </a:t>
            </a:r>
            <a:r>
              <a:rPr sz="1200" spc="-5" dirty="0">
                <a:cs typeface="Arial MT"/>
              </a:rPr>
              <a:t>misure</a:t>
            </a:r>
            <a:r>
              <a:rPr sz="1200" spc="60" dirty="0">
                <a:cs typeface="Arial MT"/>
              </a:rPr>
              <a:t> </a:t>
            </a:r>
            <a:r>
              <a:rPr sz="1200" spc="-5" dirty="0">
                <a:cs typeface="Arial MT"/>
              </a:rPr>
              <a:t>di</a:t>
            </a:r>
            <a:r>
              <a:rPr sz="1200" spc="50" dirty="0">
                <a:cs typeface="Arial MT"/>
              </a:rPr>
              <a:t> </a:t>
            </a:r>
            <a:r>
              <a:rPr sz="1200" spc="-5" dirty="0">
                <a:cs typeface="Arial MT"/>
              </a:rPr>
              <a:t>politica</a:t>
            </a:r>
            <a:r>
              <a:rPr sz="1200" spc="50" dirty="0">
                <a:cs typeface="Arial MT"/>
              </a:rPr>
              <a:t> </a:t>
            </a:r>
            <a:r>
              <a:rPr sz="1200" spc="-5" dirty="0">
                <a:cs typeface="Arial MT"/>
              </a:rPr>
              <a:t>commerciale,</a:t>
            </a:r>
            <a:r>
              <a:rPr sz="1200" spc="45" dirty="0">
                <a:cs typeface="Arial MT"/>
              </a:rPr>
              <a:t> </a:t>
            </a:r>
            <a:r>
              <a:rPr sz="1200" spc="-5" dirty="0">
                <a:cs typeface="Arial MT"/>
              </a:rPr>
              <a:t>nella</a:t>
            </a:r>
            <a:r>
              <a:rPr sz="1200" spc="45" dirty="0">
                <a:cs typeface="Arial MT"/>
              </a:rPr>
              <a:t> </a:t>
            </a:r>
            <a:r>
              <a:rPr sz="1200" spc="-5" dirty="0">
                <a:cs typeface="Arial MT"/>
              </a:rPr>
              <a:t>misura</a:t>
            </a:r>
            <a:r>
              <a:rPr sz="1200" spc="65" dirty="0">
                <a:cs typeface="Arial MT"/>
              </a:rPr>
              <a:t> </a:t>
            </a:r>
            <a:r>
              <a:rPr sz="1200" dirty="0">
                <a:cs typeface="Arial MT"/>
              </a:rPr>
              <a:t>in</a:t>
            </a:r>
            <a:r>
              <a:rPr sz="1200" spc="45" dirty="0">
                <a:cs typeface="Arial MT"/>
              </a:rPr>
              <a:t> </a:t>
            </a:r>
            <a:r>
              <a:rPr sz="1200" spc="-5" dirty="0">
                <a:cs typeface="Arial MT"/>
              </a:rPr>
              <a:t>cui</a:t>
            </a:r>
            <a:r>
              <a:rPr sz="1200" spc="50" dirty="0">
                <a:cs typeface="Arial MT"/>
              </a:rPr>
              <a:t> </a:t>
            </a:r>
            <a:r>
              <a:rPr sz="1200" spc="-5" dirty="0">
                <a:cs typeface="Arial MT"/>
              </a:rPr>
              <a:t>non</a:t>
            </a:r>
            <a:r>
              <a:rPr sz="1200" spc="45" dirty="0">
                <a:cs typeface="Arial MT"/>
              </a:rPr>
              <a:t> </a:t>
            </a:r>
            <a:r>
              <a:rPr sz="1200" spc="-5" dirty="0">
                <a:cs typeface="Arial MT"/>
              </a:rPr>
              <a:t>vietino</a:t>
            </a:r>
            <a:r>
              <a:rPr sz="1200" spc="65" dirty="0">
                <a:cs typeface="Arial MT"/>
              </a:rPr>
              <a:t> </a:t>
            </a:r>
            <a:r>
              <a:rPr sz="1200" spc="-10" dirty="0">
                <a:cs typeface="Arial MT"/>
              </a:rPr>
              <a:t>l'entrata</a:t>
            </a:r>
            <a:r>
              <a:rPr sz="1200" spc="50" dirty="0">
                <a:cs typeface="Arial MT"/>
              </a:rPr>
              <a:t> </a:t>
            </a:r>
            <a:r>
              <a:rPr sz="1200" dirty="0">
                <a:cs typeface="Arial MT"/>
              </a:rPr>
              <a:t>o</a:t>
            </a:r>
            <a:r>
              <a:rPr sz="1200" spc="60" dirty="0">
                <a:cs typeface="Arial MT"/>
              </a:rPr>
              <a:t> </a:t>
            </a:r>
            <a:r>
              <a:rPr sz="1200" spc="-5" dirty="0">
                <a:cs typeface="Arial MT"/>
              </a:rPr>
              <a:t>l'uscita</a:t>
            </a:r>
            <a:r>
              <a:rPr sz="1200" spc="50" dirty="0">
                <a:cs typeface="Arial MT"/>
              </a:rPr>
              <a:t> </a:t>
            </a:r>
            <a:r>
              <a:rPr sz="1200" spc="-5" dirty="0">
                <a:cs typeface="Arial MT"/>
              </a:rPr>
              <a:t>delle</a:t>
            </a:r>
            <a:r>
              <a:rPr sz="1200" spc="60" dirty="0">
                <a:cs typeface="Arial MT"/>
              </a:rPr>
              <a:t> </a:t>
            </a:r>
            <a:r>
              <a:rPr sz="1200" spc="-10" dirty="0">
                <a:cs typeface="Arial MT"/>
              </a:rPr>
              <a:t>merci </a:t>
            </a:r>
            <a:r>
              <a:rPr sz="1200" spc="-375" dirty="0">
                <a:cs typeface="Arial MT"/>
              </a:rPr>
              <a:t> </a:t>
            </a:r>
            <a:r>
              <a:rPr sz="1200" spc="-5" dirty="0">
                <a:cs typeface="Arial MT"/>
              </a:rPr>
              <a:t>nel</a:t>
            </a:r>
            <a:r>
              <a:rPr sz="1200" spc="-15" dirty="0">
                <a:cs typeface="Arial MT"/>
              </a:rPr>
              <a:t> </a:t>
            </a:r>
            <a:r>
              <a:rPr sz="1200" dirty="0">
                <a:cs typeface="Arial MT"/>
              </a:rPr>
              <a:t>o</a:t>
            </a:r>
            <a:r>
              <a:rPr sz="1200" spc="-10" dirty="0">
                <a:cs typeface="Arial MT"/>
              </a:rPr>
              <a:t> </a:t>
            </a:r>
            <a:r>
              <a:rPr sz="1200" spc="-5" dirty="0">
                <a:cs typeface="Arial MT"/>
              </a:rPr>
              <a:t>dal territorio</a:t>
            </a:r>
            <a:r>
              <a:rPr sz="1200" spc="-40" dirty="0">
                <a:cs typeface="Arial MT"/>
              </a:rPr>
              <a:t> </a:t>
            </a:r>
            <a:r>
              <a:rPr sz="1200" spc="-5" dirty="0">
                <a:cs typeface="Arial MT"/>
              </a:rPr>
              <a:t>doganale</a:t>
            </a:r>
            <a:r>
              <a:rPr sz="1200" spc="-30" dirty="0">
                <a:cs typeface="Arial MT"/>
              </a:rPr>
              <a:t> </a:t>
            </a:r>
            <a:r>
              <a:rPr sz="1200" spc="-5" dirty="0">
                <a:cs typeface="Arial MT"/>
              </a:rPr>
              <a:t>dell'Unione.</a:t>
            </a:r>
            <a:endParaRPr sz="1200" dirty="0">
              <a:cs typeface="Arial MT"/>
            </a:endParaRPr>
          </a:p>
        </p:txBody>
      </p:sp>
      <p:grpSp>
        <p:nvGrpSpPr>
          <p:cNvPr id="27" name="Gruppo 26">
            <a:extLst>
              <a:ext uri="{FF2B5EF4-FFF2-40B4-BE49-F238E27FC236}">
                <a16:creationId xmlns:a16="http://schemas.microsoft.com/office/drawing/2014/main" id="{F49A4FBD-7D12-1F29-BFF4-3A86C6A62193}"/>
              </a:ext>
            </a:extLst>
          </p:cNvPr>
          <p:cNvGrpSpPr/>
          <p:nvPr/>
        </p:nvGrpSpPr>
        <p:grpSpPr>
          <a:xfrm>
            <a:off x="2578280" y="2563848"/>
            <a:ext cx="1080000" cy="1080000"/>
            <a:chOff x="5175814" y="4972677"/>
            <a:chExt cx="1080000" cy="1080000"/>
          </a:xfrm>
        </p:grpSpPr>
        <p:sp>
          <p:nvSpPr>
            <p:cNvPr id="28" name="Ovale 27">
              <a:extLst>
                <a:ext uri="{FF2B5EF4-FFF2-40B4-BE49-F238E27FC236}">
                  <a16:creationId xmlns:a16="http://schemas.microsoft.com/office/drawing/2014/main" id="{85458E2D-66FE-2C0F-6426-AC43934404B3}"/>
                </a:ext>
              </a:extLst>
            </p:cNvPr>
            <p:cNvSpPr/>
            <p:nvPr/>
          </p:nvSpPr>
          <p:spPr>
            <a:xfrm>
              <a:off x="5175814" y="4972677"/>
              <a:ext cx="1080000" cy="1080000"/>
            </a:xfrm>
            <a:prstGeom prst="ellipse">
              <a:avLst/>
            </a:prstGeom>
            <a:solidFill>
              <a:schemeClr val="bg1"/>
            </a:solidFill>
            <a:ln w="38100">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29" name="CasellaDiTesto 28">
              <a:extLst>
                <a:ext uri="{FF2B5EF4-FFF2-40B4-BE49-F238E27FC236}">
                  <a16:creationId xmlns:a16="http://schemas.microsoft.com/office/drawing/2014/main" id="{73E88976-9C71-26BF-0323-6B6FC6144A2D}"/>
                </a:ext>
              </a:extLst>
            </p:cNvPr>
            <p:cNvSpPr txBox="1"/>
            <p:nvPr/>
          </p:nvSpPr>
          <p:spPr>
            <a:xfrm>
              <a:off x="5292879" y="5207561"/>
              <a:ext cx="843121" cy="615553"/>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sz="1200">
                  <a:solidFill>
                    <a:schemeClr val="accent1"/>
                  </a:solidFill>
                  <a:latin typeface="Lato" panose="020F0502020204030203" pitchFamily="34" charset="0"/>
                  <a:ea typeface="Lato" panose="020F0502020204030203" pitchFamily="34" charset="0"/>
                  <a:cs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err="1"/>
                <a:t>Depositodoganale</a:t>
              </a:r>
              <a:endParaRPr lang="it-IT" dirty="0"/>
            </a:p>
          </p:txBody>
        </p:sp>
      </p:grpSp>
      <p:grpSp>
        <p:nvGrpSpPr>
          <p:cNvPr id="30" name="Gruppo 29">
            <a:extLst>
              <a:ext uri="{FF2B5EF4-FFF2-40B4-BE49-F238E27FC236}">
                <a16:creationId xmlns:a16="http://schemas.microsoft.com/office/drawing/2014/main" id="{74572C8E-4D3E-3427-4314-D1FA1F05C459}"/>
              </a:ext>
            </a:extLst>
          </p:cNvPr>
          <p:cNvGrpSpPr/>
          <p:nvPr/>
        </p:nvGrpSpPr>
        <p:grpSpPr>
          <a:xfrm>
            <a:off x="4661382" y="2563848"/>
            <a:ext cx="1080000" cy="1080000"/>
            <a:chOff x="5175814" y="4972677"/>
            <a:chExt cx="1080000" cy="1080000"/>
          </a:xfrm>
        </p:grpSpPr>
        <p:sp>
          <p:nvSpPr>
            <p:cNvPr id="31" name="Ovale 30">
              <a:extLst>
                <a:ext uri="{FF2B5EF4-FFF2-40B4-BE49-F238E27FC236}">
                  <a16:creationId xmlns:a16="http://schemas.microsoft.com/office/drawing/2014/main" id="{D97EF86C-BCBC-B671-A5FF-6A0A29601AD1}"/>
                </a:ext>
              </a:extLst>
            </p:cNvPr>
            <p:cNvSpPr/>
            <p:nvPr/>
          </p:nvSpPr>
          <p:spPr>
            <a:xfrm>
              <a:off x="5175814" y="4972677"/>
              <a:ext cx="1080000" cy="1080000"/>
            </a:xfrm>
            <a:prstGeom prst="ellipse">
              <a:avLst/>
            </a:prstGeom>
            <a:solidFill>
              <a:schemeClr val="bg1"/>
            </a:solidFill>
            <a:ln w="38100">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32" name="CasellaDiTesto 31">
              <a:extLst>
                <a:ext uri="{FF2B5EF4-FFF2-40B4-BE49-F238E27FC236}">
                  <a16:creationId xmlns:a16="http://schemas.microsoft.com/office/drawing/2014/main" id="{38033549-E904-02EC-EBC2-E88419A757C6}"/>
                </a:ext>
              </a:extLst>
            </p:cNvPr>
            <p:cNvSpPr txBox="1"/>
            <p:nvPr/>
          </p:nvSpPr>
          <p:spPr>
            <a:xfrm>
              <a:off x="5292879" y="5207561"/>
              <a:ext cx="843121" cy="615553"/>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sz="1200">
                  <a:solidFill>
                    <a:schemeClr val="accent1"/>
                  </a:solidFill>
                  <a:latin typeface="Lato" panose="020F0502020204030203" pitchFamily="34" charset="0"/>
                  <a:ea typeface="Lato" panose="020F0502020204030203" pitchFamily="34" charset="0"/>
                  <a:cs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Zona franca</a:t>
              </a:r>
            </a:p>
          </p:txBody>
        </p:sp>
      </p:grpSp>
    </p:spTree>
    <p:extLst>
      <p:ext uri="{BB962C8B-B14F-4D97-AF65-F5344CB8AC3E}">
        <p14:creationId xmlns:p14="http://schemas.microsoft.com/office/powerpoint/2010/main" val="1558423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C5E7C59-77FA-9BFA-E9E1-79119B88C22B}"/>
              </a:ext>
            </a:extLst>
          </p:cNvPr>
          <p:cNvSpPr>
            <a:spLocks noGrp="1"/>
          </p:cNvSpPr>
          <p:nvPr>
            <p:ph type="sldNum" sz="quarter" idx="12"/>
          </p:nvPr>
        </p:nvSpPr>
        <p:spPr/>
        <p:txBody>
          <a:bodyPr/>
          <a:lstStyle/>
          <a:p>
            <a:fld id="{DD5F9443-4AD9-49DD-9187-EE55715DBD76}" type="slidenum">
              <a:rPr lang="en-GB" smtClean="0">
                <a:solidFill>
                  <a:srgbClr val="666E7E"/>
                </a:solidFill>
              </a:rPr>
              <a:pPr/>
              <a:t>2</a:t>
            </a:fld>
            <a:endParaRPr lang="en-GB">
              <a:solidFill>
                <a:srgbClr val="666E7E"/>
              </a:solidFill>
            </a:endParaRPr>
          </a:p>
        </p:txBody>
      </p:sp>
      <p:pic>
        <p:nvPicPr>
          <p:cNvPr id="3" name="Immagine 2" descr="Immagine che contiene cielo, aria aperta, container, nuvola&#10;&#10;Descrizione generata automaticamente">
            <a:extLst>
              <a:ext uri="{FF2B5EF4-FFF2-40B4-BE49-F238E27FC236}">
                <a16:creationId xmlns:a16="http://schemas.microsoft.com/office/drawing/2014/main" id="{621219F1-60B5-AC26-65C9-31E3D2887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08991" cy="6858000"/>
          </a:xfrm>
          <a:prstGeom prst="rect">
            <a:avLst/>
          </a:prstGeom>
        </p:spPr>
      </p:pic>
      <p:sp>
        <p:nvSpPr>
          <p:cNvPr id="4" name="Rettangolo 3">
            <a:extLst>
              <a:ext uri="{FF2B5EF4-FFF2-40B4-BE49-F238E27FC236}">
                <a16:creationId xmlns:a16="http://schemas.microsoft.com/office/drawing/2014/main" id="{EE0C8616-A748-8C13-2442-5AE573109916}"/>
              </a:ext>
            </a:extLst>
          </p:cNvPr>
          <p:cNvSpPr/>
          <p:nvPr/>
        </p:nvSpPr>
        <p:spPr>
          <a:xfrm>
            <a:off x="0" y="9835"/>
            <a:ext cx="12516465" cy="6858000"/>
          </a:xfrm>
          <a:prstGeom prst="rect">
            <a:avLst/>
          </a:prstGeom>
          <a:solidFill>
            <a:srgbClr val="666E7E">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age 10">
            <a:extLst>
              <a:ext uri="{FF2B5EF4-FFF2-40B4-BE49-F238E27FC236}">
                <a16:creationId xmlns:a16="http://schemas.microsoft.com/office/drawing/2014/main" id="{1463352A-589C-3CA3-6936-7A50FBD61A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0949" y="422618"/>
            <a:ext cx="607559" cy="783947"/>
          </a:xfrm>
          <a:prstGeom prst="rect">
            <a:avLst/>
          </a:prstGeom>
        </p:spPr>
      </p:pic>
      <p:grpSp>
        <p:nvGrpSpPr>
          <p:cNvPr id="8" name="Gruppo 7">
            <a:extLst>
              <a:ext uri="{FF2B5EF4-FFF2-40B4-BE49-F238E27FC236}">
                <a16:creationId xmlns:a16="http://schemas.microsoft.com/office/drawing/2014/main" id="{C7FAD631-6AF2-082E-5577-B161683D6373}"/>
              </a:ext>
            </a:extLst>
          </p:cNvPr>
          <p:cNvGrpSpPr/>
          <p:nvPr/>
        </p:nvGrpSpPr>
        <p:grpSpPr>
          <a:xfrm>
            <a:off x="2755492" y="2612923"/>
            <a:ext cx="6690853" cy="1585451"/>
            <a:chOff x="2843980" y="2091814"/>
            <a:chExt cx="6690853" cy="1585451"/>
          </a:xfrm>
        </p:grpSpPr>
        <p:pic>
          <p:nvPicPr>
            <p:cNvPr id="6" name="Immagine 5">
              <a:extLst>
                <a:ext uri="{FF2B5EF4-FFF2-40B4-BE49-F238E27FC236}">
                  <a16:creationId xmlns:a16="http://schemas.microsoft.com/office/drawing/2014/main" id="{81DD9CA1-B52F-4DDB-0019-D58C6951D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980" y="2091814"/>
              <a:ext cx="1585451" cy="1585451"/>
            </a:xfrm>
            <a:prstGeom prst="ellipse">
              <a:avLst/>
            </a:prstGeom>
            <a:ln w="187325">
              <a:solidFill>
                <a:schemeClr val="accent1"/>
              </a:solidFill>
            </a:ln>
          </p:spPr>
        </p:pic>
        <p:sp>
          <p:nvSpPr>
            <p:cNvPr id="7" name="CasellaDiTesto 6">
              <a:extLst>
                <a:ext uri="{FF2B5EF4-FFF2-40B4-BE49-F238E27FC236}">
                  <a16:creationId xmlns:a16="http://schemas.microsoft.com/office/drawing/2014/main" id="{F964DE22-FE76-31A0-9B61-7C54B8A82368}"/>
                </a:ext>
              </a:extLst>
            </p:cNvPr>
            <p:cNvSpPr txBox="1"/>
            <p:nvPr/>
          </p:nvSpPr>
          <p:spPr>
            <a:xfrm>
              <a:off x="4857136" y="2484430"/>
              <a:ext cx="4677697" cy="1107996"/>
            </a:xfrm>
            <a:prstGeom prst="rect">
              <a:avLst/>
            </a:prstGeom>
            <a:noFill/>
          </p:spPr>
          <p:txBody>
            <a:bodyPr wrap="square" lIns="0" tIns="0" rIns="0" bIns="0" rtlCol="0">
              <a:spAutoFit/>
            </a:bodyPr>
            <a:lstStyle/>
            <a:p>
              <a:pPr algn="l" fontAlgn="base"/>
              <a:r>
                <a:rPr lang="it-IT"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Andrea Spagnoli </a:t>
              </a:r>
            </a:p>
            <a:p>
              <a:pPr algn="l" fontAlgn="base"/>
              <a:r>
                <a:rPr lang="en-US" sz="2400" b="1" i="0" dirty="0">
                  <a:solidFill>
                    <a:schemeClr val="bg1"/>
                  </a:solidFill>
                  <a:effectLst/>
                  <a:latin typeface="Lato" panose="020F0502020204030203" pitchFamily="34" charset="0"/>
                  <a:ea typeface="Lato" panose="020F0502020204030203" pitchFamily="34" charset="0"/>
                  <a:cs typeface="Lato" panose="020F0502020204030203" pitchFamily="34" charset="0"/>
                </a:rPr>
                <a:t>Tax Lawyer e VAT &amp; Fiscal Expert</a:t>
              </a:r>
            </a:p>
            <a:p>
              <a:pPr algn="l" fontAlgn="base"/>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aspagnoli@ayming.com</a:t>
              </a:r>
              <a:endParaRPr lang="en-US" sz="2000" b="1"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296440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natante, cielo, trasporto, acqua&#10;&#10;Descrizione generata automaticamente">
            <a:extLst>
              <a:ext uri="{FF2B5EF4-FFF2-40B4-BE49-F238E27FC236}">
                <a16:creationId xmlns:a16="http://schemas.microsoft.com/office/drawing/2014/main" id="{B1BEB568-EF86-E286-62DA-713F7BEFAAE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5" name="Google Shape;505;p20">
            <a:extLst>
              <a:ext uri="{FF2B5EF4-FFF2-40B4-BE49-F238E27FC236}">
                <a16:creationId xmlns:a16="http://schemas.microsoft.com/office/drawing/2014/main" id="{10D75A66-6BBA-41B4-19EA-437C2DC7D6EE}"/>
              </a:ext>
            </a:extLst>
          </p:cNvPr>
          <p:cNvSpPr txBox="1">
            <a:spLocks/>
          </p:cNvSpPr>
          <p:nvPr/>
        </p:nvSpPr>
        <p:spPr>
          <a:xfrm>
            <a:off x="433138" y="1565276"/>
            <a:ext cx="10520208" cy="4397041"/>
          </a:xfrm>
          <a:prstGeom prst="rect">
            <a:avLst/>
          </a:prstGeom>
          <a:noFill/>
          <a:ln>
            <a:noFill/>
          </a:ln>
        </p:spPr>
        <p:txBody>
          <a:bodyPr spcFirstLastPara="1" wrap="square" lIns="0" tIns="0" rIns="0" bIns="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buClr>
                <a:srgbClr val="000000"/>
              </a:buClr>
              <a:buSzPts val="1600"/>
              <a:buFont typeface="Courier New" panose="02070309020205020404" pitchFamily="49" charset="0"/>
              <a:buChar char="o"/>
            </a:pPr>
            <a:r>
              <a:rPr lang="it-IT" sz="1200" dirty="0">
                <a:cs typeface="Avenir Roman"/>
              </a:rPr>
              <a:t>Dal punto di vista IVA, l’importazione è un’operazione imponibile (art. 1 </a:t>
            </a:r>
            <a:r>
              <a:rPr lang="it-IT" sz="1200" dirty="0" err="1">
                <a:cs typeface="Avenir Roman"/>
              </a:rPr>
              <a:t>d.P.R.</a:t>
            </a:r>
            <a:r>
              <a:rPr lang="it-IT" sz="1200" dirty="0">
                <a:cs typeface="Avenir Roman"/>
              </a:rPr>
              <a:t> n. 633/72) costituita dall’introduzione in Italia di beni provenienti da Paesi/territori extra-UE.</a:t>
            </a:r>
          </a:p>
          <a:p>
            <a:pPr algn="just">
              <a:spcBef>
                <a:spcPts val="0"/>
              </a:spcBef>
              <a:buClr>
                <a:srgbClr val="000000"/>
              </a:buClr>
              <a:buSzPts val="1600"/>
              <a:buFont typeface="Courier New" panose="02070309020205020404" pitchFamily="49" charset="0"/>
              <a:buChar char="o"/>
            </a:pPr>
            <a:endParaRPr lang="it-IT" sz="1200" dirty="0">
              <a:cs typeface="Avenir Roman"/>
            </a:endParaRPr>
          </a:p>
          <a:p>
            <a:pPr algn="just">
              <a:spcBef>
                <a:spcPts val="0"/>
              </a:spcBef>
              <a:buClr>
                <a:srgbClr val="000000"/>
              </a:buClr>
              <a:buSzPts val="1600"/>
              <a:buFont typeface="Courier New" panose="02070309020205020404" pitchFamily="49" charset="0"/>
              <a:buChar char="o"/>
            </a:pPr>
            <a:r>
              <a:rPr lang="it-IT" sz="1200" dirty="0">
                <a:cs typeface="Avenir Roman"/>
              </a:rPr>
              <a:t>L’obbligazione riferita alla fiscalità interna sorge sulla base della dichiarazione in dogana nella quale si manifesta la volontà di destinare al consumo la merce nel mercato interno in via definitiva.</a:t>
            </a:r>
          </a:p>
          <a:p>
            <a:pPr algn="just">
              <a:spcBef>
                <a:spcPts val="0"/>
              </a:spcBef>
              <a:buClr>
                <a:srgbClr val="000000"/>
              </a:buClr>
              <a:buSzPts val="1600"/>
              <a:buFont typeface="Courier New" panose="02070309020205020404" pitchFamily="49" charset="0"/>
              <a:buChar char="o"/>
            </a:pPr>
            <a:endParaRPr lang="it-IT" sz="1200" dirty="0">
              <a:cs typeface="Avenir Roman"/>
            </a:endParaRPr>
          </a:p>
          <a:p>
            <a:pPr algn="just">
              <a:spcBef>
                <a:spcPts val="0"/>
              </a:spcBef>
              <a:buClr>
                <a:srgbClr val="000000"/>
              </a:buClr>
              <a:buSzPts val="1600"/>
              <a:buFont typeface="Courier New" panose="02070309020205020404" pitchFamily="49" charset="0"/>
              <a:buChar char="o"/>
            </a:pPr>
            <a:r>
              <a:rPr lang="it-IT" sz="1200" dirty="0">
                <a:cs typeface="Avenir Roman"/>
              </a:rPr>
              <a:t>Il valore imponibile dell’IVA all’importazione è influenzato dall’accertamento del valore doganale ed è aumentato dell’ammontare dei dazi dovuti nonché delle spese di inoltro dal luogo di introduzione (confine UE) al luogo di destinazione all’interno del territorio dell’Unione (destinazione finale) (art. 69 </a:t>
            </a:r>
            <a:r>
              <a:rPr lang="it-IT" sz="1200" dirty="0" err="1">
                <a:cs typeface="Avenir Roman"/>
              </a:rPr>
              <a:t>d.P.R.</a:t>
            </a:r>
            <a:r>
              <a:rPr lang="it-IT" sz="1200" dirty="0">
                <a:cs typeface="Avenir Roman"/>
              </a:rPr>
              <a:t> n. 633/72).</a:t>
            </a:r>
          </a:p>
          <a:p>
            <a:pPr algn="just">
              <a:spcBef>
                <a:spcPts val="0"/>
              </a:spcBef>
              <a:buClr>
                <a:srgbClr val="000000"/>
              </a:buClr>
              <a:buSzPts val="1600"/>
              <a:buFont typeface="Courier New" panose="02070309020205020404" pitchFamily="49" charset="0"/>
              <a:buChar char="o"/>
            </a:pPr>
            <a:endParaRPr lang="it-IT" sz="1200" dirty="0">
              <a:cs typeface="Avenir Roman"/>
            </a:endParaRPr>
          </a:p>
          <a:p>
            <a:pPr algn="just">
              <a:spcBef>
                <a:spcPts val="0"/>
              </a:spcBef>
              <a:buClr>
                <a:srgbClr val="000000"/>
              </a:buClr>
              <a:buSzPts val="1600"/>
              <a:buFont typeface="Courier New" panose="02070309020205020404" pitchFamily="49" charset="0"/>
              <a:buChar char="o"/>
            </a:pPr>
            <a:r>
              <a:rPr lang="it-IT" sz="1200" dirty="0">
                <a:cs typeface="Avenir Roman"/>
              </a:rPr>
              <a:t>L’IVA è accertata, liquidata e riscossa per ogni singola dichiarazione direttamente dagli uffici doganali: l’imposta è versata in dogana e non al fornitore.</a:t>
            </a:r>
          </a:p>
          <a:p>
            <a:pPr algn="just">
              <a:spcBef>
                <a:spcPts val="0"/>
              </a:spcBef>
              <a:buClr>
                <a:srgbClr val="000000"/>
              </a:buClr>
              <a:buSzPts val="1600"/>
              <a:buFont typeface="Courier New" panose="02070309020205020404" pitchFamily="49" charset="0"/>
              <a:buChar char="o"/>
            </a:pPr>
            <a:endParaRPr lang="it-IT" sz="1200" dirty="0">
              <a:cs typeface="Avenir Roman"/>
            </a:endParaRPr>
          </a:p>
          <a:p>
            <a:pPr algn="just">
              <a:spcBef>
                <a:spcPts val="0"/>
              </a:spcBef>
              <a:buClr>
                <a:srgbClr val="000000"/>
              </a:buClr>
              <a:buSzPts val="1600"/>
              <a:buFont typeface="Courier New" panose="02070309020205020404" pitchFamily="49" charset="0"/>
              <a:buChar char="o"/>
            </a:pPr>
            <a:r>
              <a:rPr lang="it-IT" sz="1200" dirty="0">
                <a:cs typeface="Avenir Roman"/>
              </a:rPr>
              <a:t>Il diritto alla detrazione viene esercitato a fronte di una dichiarazione doganale di importazione e non di una fattura di acquisto.</a:t>
            </a:r>
          </a:p>
        </p:txBody>
      </p:sp>
      <p:sp>
        <p:nvSpPr>
          <p:cNvPr id="6" name="Google Shape;506;p20">
            <a:extLst>
              <a:ext uri="{FF2B5EF4-FFF2-40B4-BE49-F238E27FC236}">
                <a16:creationId xmlns:a16="http://schemas.microsoft.com/office/drawing/2014/main" id="{EA5AEA60-5D11-FB0D-B5D9-157060E130B9}"/>
              </a:ext>
            </a:extLst>
          </p:cNvPr>
          <p:cNvSpPr txBox="1">
            <a:spLocks/>
          </p:cNvSpPr>
          <p:nvPr/>
        </p:nvSpPr>
        <p:spPr>
          <a:xfrm>
            <a:off x="433138" y="927158"/>
            <a:ext cx="7756676" cy="317383"/>
          </a:xfrm>
          <a:prstGeom prst="rect">
            <a:avLst/>
          </a:prstGeom>
          <a:noFill/>
          <a:ln>
            <a:noFill/>
          </a:ln>
        </p:spPr>
        <p:txBody>
          <a:bodyPr spcFirstLastPara="1" vert="horz" wrap="square" lIns="0" tIns="0" rIns="0" bIns="0" rtlCol="0" anchor="t" anchorCtr="0">
            <a:noAutofit/>
          </a:bodyPr>
          <a:lstStyle>
            <a:lvl1pPr algn="l" defTabSz="914400" rtl="0" eaLnBrk="1" latinLnBrk="0" hangingPunct="1">
              <a:lnSpc>
                <a:spcPct val="90000"/>
              </a:lnSpc>
              <a:spcBef>
                <a:spcPct val="0"/>
              </a:spcBef>
              <a:buNone/>
              <a:defRPr sz="1800" kern="1200">
                <a:solidFill>
                  <a:schemeClr val="tx1"/>
                </a:solidFill>
                <a:latin typeface="+mj-lt"/>
                <a:ea typeface="+mj-ea"/>
                <a:cs typeface="+mj-cs"/>
              </a:defRPr>
            </a:lvl1pPr>
          </a:lstStyle>
          <a:p>
            <a:pPr>
              <a:spcBef>
                <a:spcPts val="0"/>
              </a:spcBef>
              <a:buClr>
                <a:schemeClr val="dk1"/>
              </a:buClr>
              <a:buSzPts val="2000"/>
            </a:pPr>
            <a:r>
              <a:rPr lang="it-IT" dirty="0">
                <a:solidFill>
                  <a:schemeClr val="accent1"/>
                </a:solidFill>
                <a:latin typeface="Lato Light" panose="020F0502020204030203" pitchFamily="34" charset="0"/>
                <a:ea typeface="Lato Light" panose="020F0502020204030203" pitchFamily="34" charset="0"/>
                <a:cs typeface="Lato Light" panose="020F0502020204030203" pitchFamily="34" charset="0"/>
              </a:rPr>
              <a:t>IVA all’importazione</a:t>
            </a:r>
          </a:p>
        </p:txBody>
      </p:sp>
      <p:sp>
        <p:nvSpPr>
          <p:cNvPr id="7" name="Ovale 6">
            <a:extLst>
              <a:ext uri="{FF2B5EF4-FFF2-40B4-BE49-F238E27FC236}">
                <a16:creationId xmlns:a16="http://schemas.microsoft.com/office/drawing/2014/main" id="{4042753E-B7F6-26AF-B540-A7AAA35A0592}"/>
              </a:ext>
            </a:extLst>
          </p:cNvPr>
          <p:cNvSpPr/>
          <p:nvPr/>
        </p:nvSpPr>
        <p:spPr>
          <a:xfrm>
            <a:off x="-599283" y="-583667"/>
            <a:ext cx="1330355" cy="1330355"/>
          </a:xfrm>
          <a:prstGeom prst="ellipse">
            <a:avLst/>
          </a:prstGeom>
          <a:noFill/>
          <a:ln w="203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8" name="Immagine 7" descr="Immagine che contiene Elementi grafici, Carattere, testo, grafica&#10;&#10;Descrizione generata automaticamente">
            <a:extLst>
              <a:ext uri="{FF2B5EF4-FFF2-40B4-BE49-F238E27FC236}">
                <a16:creationId xmlns:a16="http://schemas.microsoft.com/office/drawing/2014/main" id="{4F28AD6B-C573-F609-FD59-788E006058D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9" name="object 22">
            <a:extLst>
              <a:ext uri="{FF2B5EF4-FFF2-40B4-BE49-F238E27FC236}">
                <a16:creationId xmlns:a16="http://schemas.microsoft.com/office/drawing/2014/main" id="{EF8B68B3-16FE-B052-9797-B31AAB19913A}"/>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0" name="CasellaDiTesto 9">
            <a:extLst>
              <a:ext uri="{FF2B5EF4-FFF2-40B4-BE49-F238E27FC236}">
                <a16:creationId xmlns:a16="http://schemas.microsoft.com/office/drawing/2014/main" id="{FD48A35D-A226-506E-3DD9-AC818CAA751D}"/>
              </a:ext>
            </a:extLst>
          </p:cNvPr>
          <p:cNvSpPr txBox="1"/>
          <p:nvPr/>
        </p:nvSpPr>
        <p:spPr>
          <a:xfrm>
            <a:off x="11316250" y="6406366"/>
            <a:ext cx="314957"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000" dirty="0">
                <a:solidFill>
                  <a:prstClr val="white"/>
                </a:solidFill>
                <a:latin typeface="Franklin Gothic Book"/>
              </a:rPr>
              <a:t>20</a:t>
            </a:r>
            <a:endParaRPr kumimoji="0" lang="it-IT" sz="1000" b="0" i="0" u="none" strike="noStrike" kern="1200" cap="none" spc="0" normalizeH="0" baseline="0" noProof="0" dirty="0">
              <a:ln>
                <a:noFill/>
              </a:ln>
              <a:solidFill>
                <a:prstClr val="white"/>
              </a:solidFill>
              <a:effectLst/>
              <a:uLnTx/>
              <a:uFillTx/>
              <a:latin typeface="Franklin Gothic Book"/>
              <a:ea typeface="+mn-ea"/>
              <a:cs typeface="+mn-cs"/>
            </a:endParaRPr>
          </a:p>
        </p:txBody>
      </p:sp>
      <p:cxnSp>
        <p:nvCxnSpPr>
          <p:cNvPr id="11" name="Connettore diritto 10">
            <a:extLst>
              <a:ext uri="{FF2B5EF4-FFF2-40B4-BE49-F238E27FC236}">
                <a16:creationId xmlns:a16="http://schemas.microsoft.com/office/drawing/2014/main" id="{49359DAB-E388-1962-7676-9614610E98FD}"/>
              </a:ext>
            </a:extLst>
          </p:cNvPr>
          <p:cNvCxnSpPr>
            <a:cxnSpLocks/>
          </p:cNvCxnSpPr>
          <p:nvPr/>
        </p:nvCxnSpPr>
        <p:spPr>
          <a:xfrm>
            <a:off x="7469205" y="6483454"/>
            <a:ext cx="38860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06C1020B-9713-E0FC-A606-ADB5A741FD60}"/>
              </a:ext>
            </a:extLst>
          </p:cNvPr>
          <p:cNvCxnSpPr>
            <a:cxnSpLocks/>
          </p:cNvCxnSpPr>
          <p:nvPr/>
        </p:nvCxnSpPr>
        <p:spPr>
          <a:xfrm>
            <a:off x="1630837" y="6483454"/>
            <a:ext cx="58383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054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che contiene mappa, globo, sfera, World&#10;&#10;Descrizione generata automaticamente">
            <a:extLst>
              <a:ext uri="{FF2B5EF4-FFF2-40B4-BE49-F238E27FC236}">
                <a16:creationId xmlns:a16="http://schemas.microsoft.com/office/drawing/2014/main" id="{628E9F3C-6DF4-1178-80D8-F62306895AE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786623" y="-147485"/>
            <a:ext cx="7445589" cy="7007549"/>
          </a:xfrm>
          <a:prstGeom prst="rect">
            <a:avLst/>
          </a:prstGeom>
        </p:spPr>
      </p:pic>
      <p:sp>
        <p:nvSpPr>
          <p:cNvPr id="46" name="Figura a mano libera: forma 45">
            <a:extLst>
              <a:ext uri="{FF2B5EF4-FFF2-40B4-BE49-F238E27FC236}">
                <a16:creationId xmlns:a16="http://schemas.microsoft.com/office/drawing/2014/main" id="{06653EC5-A316-8B49-1D1C-8DB44472578B}"/>
              </a:ext>
            </a:extLst>
          </p:cNvPr>
          <p:cNvSpPr/>
          <p:nvPr/>
        </p:nvSpPr>
        <p:spPr>
          <a:xfrm>
            <a:off x="-34017" y="56700"/>
            <a:ext cx="8585200"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object 22">
            <a:extLst>
              <a:ext uri="{FF2B5EF4-FFF2-40B4-BE49-F238E27FC236}">
                <a16:creationId xmlns:a16="http://schemas.microsoft.com/office/drawing/2014/main" id="{10B15394-C7E2-8AB5-8603-D77EE18CA57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pic>
        <p:nvPicPr>
          <p:cNvPr id="17" name="Immagine 16">
            <a:extLst>
              <a:ext uri="{FF2B5EF4-FFF2-40B4-BE49-F238E27FC236}">
                <a16:creationId xmlns:a16="http://schemas.microsoft.com/office/drawing/2014/main" id="{F49F0B63-23DA-E04E-1E22-EF6999F5658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51462" y="6284122"/>
            <a:ext cx="864628" cy="398664"/>
          </a:xfrm>
          <a:prstGeom prst="rect">
            <a:avLst/>
          </a:prstGeom>
          <a:ln>
            <a:noFill/>
          </a:ln>
        </p:spPr>
      </p:pic>
      <p:sp>
        <p:nvSpPr>
          <p:cNvPr id="36" name="CasellaDiTesto 35">
            <a:extLst>
              <a:ext uri="{FF2B5EF4-FFF2-40B4-BE49-F238E27FC236}">
                <a16:creationId xmlns:a16="http://schemas.microsoft.com/office/drawing/2014/main" id="{A42C486A-B1BF-6BA1-36AD-466BA966B8AB}"/>
              </a:ext>
            </a:extLst>
          </p:cNvPr>
          <p:cNvSpPr txBox="1"/>
          <p:nvPr/>
        </p:nvSpPr>
        <p:spPr>
          <a:xfrm>
            <a:off x="708157" y="623154"/>
            <a:ext cx="4040824"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AEEF"/>
                </a:solidFill>
                <a:effectLst/>
                <a:uLnTx/>
                <a:uFillTx/>
                <a:latin typeface="Lato Light" panose="020F0502020204030203" pitchFamily="34" charset="0"/>
                <a:ea typeface="Lato Light" panose="020F0502020204030203" pitchFamily="34" charset="0"/>
                <a:cs typeface="Lato Light" panose="020F0502020204030203" pitchFamily="34" charset="0"/>
              </a:rPr>
              <a:t>Base imponibile – Art. 69 D.P.R. IVA</a:t>
            </a:r>
            <a:endParaRPr kumimoji="0" lang="it-IT" sz="1800" b="0" i="0" u="none" strike="noStrike" kern="1200" cap="none" spc="0" normalizeH="0" baseline="0" noProof="0" dirty="0">
              <a:ln>
                <a:noFill/>
              </a:ln>
              <a:solidFill>
                <a:srgbClr val="00AEEF"/>
              </a:solidFill>
              <a:effectLst/>
              <a:uLnTx/>
              <a:uFillTx/>
              <a:latin typeface="Georgia"/>
              <a:ea typeface="+mn-ea"/>
              <a:cs typeface="+mn-cs"/>
            </a:endParaRPr>
          </a:p>
        </p:txBody>
      </p:sp>
      <p:sp>
        <p:nvSpPr>
          <p:cNvPr id="37" name="CasellaDiTesto 36">
            <a:extLst>
              <a:ext uri="{FF2B5EF4-FFF2-40B4-BE49-F238E27FC236}">
                <a16:creationId xmlns:a16="http://schemas.microsoft.com/office/drawing/2014/main" id="{86C38D75-67B5-DEC4-C214-73E1357DD5D2}"/>
              </a:ext>
            </a:extLst>
          </p:cNvPr>
          <p:cNvSpPr txBox="1"/>
          <p:nvPr/>
        </p:nvSpPr>
        <p:spPr>
          <a:xfrm>
            <a:off x="11340878" y="6406510"/>
            <a:ext cx="237006"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00AEEF"/>
                </a:solidFill>
                <a:effectLst/>
                <a:uLnTx/>
                <a:uFillTx/>
                <a:latin typeface="Franklin Gothic Book"/>
                <a:ea typeface="+mn-ea"/>
                <a:cs typeface="+mn-cs"/>
              </a:rPr>
              <a:t>21</a:t>
            </a:r>
          </a:p>
        </p:txBody>
      </p:sp>
      <p:cxnSp>
        <p:nvCxnSpPr>
          <p:cNvPr id="39" name="Connettore diritto 38">
            <a:extLst>
              <a:ext uri="{FF2B5EF4-FFF2-40B4-BE49-F238E27FC236}">
                <a16:creationId xmlns:a16="http://schemas.microsoft.com/office/drawing/2014/main" id="{1C812201-F2F2-319A-E24A-D9942B1766D9}"/>
              </a:ext>
            </a:extLst>
          </p:cNvPr>
          <p:cNvCxnSpPr>
            <a:cxnSpLocks/>
          </p:cNvCxnSpPr>
          <p:nvPr/>
        </p:nvCxnSpPr>
        <p:spPr>
          <a:xfrm>
            <a:off x="8318500" y="6483454"/>
            <a:ext cx="30367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14" name="Connettore diritto 13">
            <a:extLst>
              <a:ext uri="{FF2B5EF4-FFF2-40B4-BE49-F238E27FC236}">
                <a16:creationId xmlns:a16="http://schemas.microsoft.com/office/drawing/2014/main" id="{F34D327D-3343-FACF-D178-961944D4835E}"/>
              </a:ext>
            </a:extLst>
          </p:cNvPr>
          <p:cNvCxnSpPr>
            <a:cxnSpLocks/>
          </p:cNvCxnSpPr>
          <p:nvPr/>
        </p:nvCxnSpPr>
        <p:spPr>
          <a:xfrm>
            <a:off x="1630837" y="6483454"/>
            <a:ext cx="66876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8E305BCA-E83C-D4CF-6D15-E9A46E620915}"/>
              </a:ext>
            </a:extLst>
          </p:cNvPr>
          <p:cNvSpPr txBox="1"/>
          <p:nvPr/>
        </p:nvSpPr>
        <p:spPr>
          <a:xfrm>
            <a:off x="2412446" y="1794086"/>
            <a:ext cx="4883507" cy="86177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rgbClr val="666E7E"/>
                </a:solidFill>
                <a:latin typeface="Franklin Gothic Book"/>
                <a:ea typeface="Lato" panose="020F0502020204030203" pitchFamily="34" charset="0"/>
                <a:cs typeface="Lato" panose="020F0502020204030203" pitchFamily="34" charset="0"/>
              </a:rPr>
              <a:t>valore di transazione + spese accessorie + nolo, assicurazione, trasporto, controstallia, imballaggio, royalties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666E7E"/>
                </a:solidFill>
                <a:effectLst/>
                <a:uLnTx/>
                <a:uFillTx/>
                <a:latin typeface="Franklin Gothic Book"/>
                <a:ea typeface="Lato" panose="020F0502020204030203" pitchFamily="34" charset="0"/>
                <a:cs typeface="Lato" panose="020F0502020204030203" pitchFamily="34" charset="0"/>
              </a:rPr>
              <a:t>*franco confine comunitario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srgbClr val="666E7E"/>
              </a:solidFill>
              <a:effectLst/>
              <a:uLnTx/>
              <a:uFillTx/>
              <a:latin typeface="Franklin Gothic Book"/>
              <a:ea typeface="Lato" panose="020F0502020204030203" pitchFamily="34" charset="0"/>
              <a:cs typeface="Lato" panose="020F0502020204030203" pitchFamily="34" charset="0"/>
            </a:endParaRPr>
          </a:p>
        </p:txBody>
      </p:sp>
      <p:grpSp>
        <p:nvGrpSpPr>
          <p:cNvPr id="13" name="Gruppo 12">
            <a:extLst>
              <a:ext uri="{FF2B5EF4-FFF2-40B4-BE49-F238E27FC236}">
                <a16:creationId xmlns:a16="http://schemas.microsoft.com/office/drawing/2014/main" id="{DA4824C8-2B42-583B-2C1B-A9845F13BE51}"/>
              </a:ext>
            </a:extLst>
          </p:cNvPr>
          <p:cNvGrpSpPr/>
          <p:nvPr/>
        </p:nvGrpSpPr>
        <p:grpSpPr>
          <a:xfrm>
            <a:off x="1127852" y="1577661"/>
            <a:ext cx="1080000" cy="1080000"/>
            <a:chOff x="5175814" y="4972677"/>
            <a:chExt cx="1080000" cy="1080000"/>
          </a:xfrm>
        </p:grpSpPr>
        <p:sp>
          <p:nvSpPr>
            <p:cNvPr id="15" name="Ovale 14">
              <a:extLst>
                <a:ext uri="{FF2B5EF4-FFF2-40B4-BE49-F238E27FC236}">
                  <a16:creationId xmlns:a16="http://schemas.microsoft.com/office/drawing/2014/main" id="{99C91224-1EC5-8656-D8F2-BCC36FB1D97C}"/>
                </a:ext>
              </a:extLst>
            </p:cNvPr>
            <p:cNvSpPr/>
            <p:nvPr/>
          </p:nvSpPr>
          <p:spPr>
            <a:xfrm>
              <a:off x="5175814" y="4972677"/>
              <a:ext cx="1080000" cy="1080000"/>
            </a:xfrm>
            <a:prstGeom prst="ellipse">
              <a:avLst/>
            </a:prstGeom>
            <a:solidFill>
              <a:schemeClr val="bg1"/>
            </a:solidFill>
            <a:ln w="38100">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18" name="CasellaDiTesto 17">
              <a:extLst>
                <a:ext uri="{FF2B5EF4-FFF2-40B4-BE49-F238E27FC236}">
                  <a16:creationId xmlns:a16="http://schemas.microsoft.com/office/drawing/2014/main" id="{9A2D487A-3876-A3E9-32AF-1DCE61894EE1}"/>
                </a:ext>
              </a:extLst>
            </p:cNvPr>
            <p:cNvSpPr txBox="1"/>
            <p:nvPr/>
          </p:nvSpPr>
          <p:spPr>
            <a:xfrm>
              <a:off x="5292879" y="5207561"/>
              <a:ext cx="843121" cy="615553"/>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sz="1200">
                  <a:solidFill>
                    <a:schemeClr val="accent1"/>
                  </a:solidFill>
                  <a:latin typeface="Lato" panose="020F0502020204030203" pitchFamily="34" charset="0"/>
                  <a:ea typeface="Lato" panose="020F0502020204030203" pitchFamily="34" charset="0"/>
                  <a:cs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Valore doganale</a:t>
              </a:r>
            </a:p>
          </p:txBody>
        </p:sp>
      </p:grpSp>
      <p:grpSp>
        <p:nvGrpSpPr>
          <p:cNvPr id="21" name="Gruppo 20">
            <a:extLst>
              <a:ext uri="{FF2B5EF4-FFF2-40B4-BE49-F238E27FC236}">
                <a16:creationId xmlns:a16="http://schemas.microsoft.com/office/drawing/2014/main" id="{40195CD2-F833-1D43-2236-50892B3275A6}"/>
              </a:ext>
            </a:extLst>
          </p:cNvPr>
          <p:cNvGrpSpPr/>
          <p:nvPr/>
        </p:nvGrpSpPr>
        <p:grpSpPr>
          <a:xfrm>
            <a:off x="1127852" y="3348951"/>
            <a:ext cx="1080000" cy="1080000"/>
            <a:chOff x="5175814" y="4972677"/>
            <a:chExt cx="1080000" cy="1080000"/>
          </a:xfrm>
        </p:grpSpPr>
        <p:sp>
          <p:nvSpPr>
            <p:cNvPr id="23" name="Ovale 22">
              <a:extLst>
                <a:ext uri="{FF2B5EF4-FFF2-40B4-BE49-F238E27FC236}">
                  <a16:creationId xmlns:a16="http://schemas.microsoft.com/office/drawing/2014/main" id="{76F7CAD5-6F96-BF3B-ED66-C2EDB1030C0E}"/>
                </a:ext>
              </a:extLst>
            </p:cNvPr>
            <p:cNvSpPr/>
            <p:nvPr/>
          </p:nvSpPr>
          <p:spPr>
            <a:xfrm>
              <a:off x="5175814" y="4972677"/>
              <a:ext cx="1080000" cy="1080000"/>
            </a:xfrm>
            <a:prstGeom prst="ellipse">
              <a:avLst/>
            </a:prstGeom>
            <a:solidFill>
              <a:schemeClr val="bg1"/>
            </a:solidFill>
            <a:ln w="38100">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24" name="CasellaDiTesto 23">
              <a:extLst>
                <a:ext uri="{FF2B5EF4-FFF2-40B4-BE49-F238E27FC236}">
                  <a16:creationId xmlns:a16="http://schemas.microsoft.com/office/drawing/2014/main" id="{7CC90346-9883-53A4-62F6-9B30DB335404}"/>
                </a:ext>
              </a:extLst>
            </p:cNvPr>
            <p:cNvSpPr txBox="1"/>
            <p:nvPr/>
          </p:nvSpPr>
          <p:spPr>
            <a:xfrm>
              <a:off x="5283254" y="5342313"/>
              <a:ext cx="843121" cy="369332"/>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R="0" lvl="0" indent="0" algn="ctr" fontAlgn="auto">
                <a:lnSpc>
                  <a:spcPct val="100000"/>
                </a:lnSpc>
                <a:spcBef>
                  <a:spcPts val="0"/>
                </a:spcBef>
                <a:spcAft>
                  <a:spcPts val="0"/>
                </a:spcAft>
                <a:buClrTx/>
                <a:buSzTx/>
                <a:buFontTx/>
                <a:buNone/>
                <a:tabLst/>
                <a:defRPr sz="1200">
                  <a:solidFill>
                    <a:schemeClr val="accent1"/>
                  </a:solidFill>
                  <a:latin typeface="Lato" panose="020F0502020204030203" pitchFamily="34" charset="0"/>
                  <a:ea typeface="Lato" panose="020F0502020204030203" pitchFamily="34" charset="0"/>
                  <a:cs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Diritti doganali di confine</a:t>
              </a:r>
            </a:p>
          </p:txBody>
        </p:sp>
      </p:grpSp>
      <p:sp>
        <p:nvSpPr>
          <p:cNvPr id="22" name="CasellaDiTesto 21">
            <a:extLst>
              <a:ext uri="{FF2B5EF4-FFF2-40B4-BE49-F238E27FC236}">
                <a16:creationId xmlns:a16="http://schemas.microsoft.com/office/drawing/2014/main" id="{0E18FA98-F9A6-AD87-2EAD-E4E9302BC6C6}"/>
              </a:ext>
            </a:extLst>
          </p:cNvPr>
          <p:cNvSpPr txBox="1"/>
          <p:nvPr/>
        </p:nvSpPr>
        <p:spPr>
          <a:xfrm>
            <a:off x="2412446" y="3729534"/>
            <a:ext cx="2553686" cy="318834"/>
          </a:xfrm>
          <a:prstGeom prst="rect">
            <a:avLst/>
          </a:prstGeom>
          <a:noFill/>
        </p:spPr>
        <p:txBody>
          <a:bodyPr wrap="square">
            <a:spAutoFit/>
          </a:bodyPr>
          <a:lstStyle/>
          <a:p>
            <a:r>
              <a:rPr lang="fr-FR" sz="1400" dirty="0">
                <a:solidFill>
                  <a:srgbClr val="666E7E"/>
                </a:solidFill>
                <a:latin typeface="Franklin Gothic Book"/>
                <a:ea typeface="Lato" panose="020F0502020204030203" pitchFamily="34" charset="0"/>
                <a:cs typeface="Lato" panose="020F0502020204030203" pitchFamily="34" charset="0"/>
              </a:rPr>
              <a:t>IVA </a:t>
            </a:r>
            <a:r>
              <a:rPr lang="fr-FR" sz="1400" dirty="0" err="1">
                <a:solidFill>
                  <a:srgbClr val="666E7E"/>
                </a:solidFill>
                <a:latin typeface="Franklin Gothic Book"/>
                <a:ea typeface="Lato" panose="020F0502020204030203" pitchFamily="34" charset="0"/>
                <a:cs typeface="Lato" panose="020F0502020204030203" pitchFamily="34" charset="0"/>
              </a:rPr>
              <a:t>esclusa</a:t>
            </a:r>
            <a:endParaRPr lang="fr-FR" sz="1400" dirty="0">
              <a:solidFill>
                <a:srgbClr val="666E7E"/>
              </a:solidFill>
              <a:latin typeface="Franklin Gothic Book"/>
              <a:ea typeface="Lato" panose="020F0502020204030203" pitchFamily="34" charset="0"/>
              <a:cs typeface="Lato" panose="020F0502020204030203" pitchFamily="34" charset="0"/>
            </a:endParaRPr>
          </a:p>
        </p:txBody>
      </p:sp>
      <p:grpSp>
        <p:nvGrpSpPr>
          <p:cNvPr id="26" name="Gruppo 25">
            <a:extLst>
              <a:ext uri="{FF2B5EF4-FFF2-40B4-BE49-F238E27FC236}">
                <a16:creationId xmlns:a16="http://schemas.microsoft.com/office/drawing/2014/main" id="{FFB43B85-B170-FFED-E46E-6824AB5363C6}"/>
              </a:ext>
            </a:extLst>
          </p:cNvPr>
          <p:cNvGrpSpPr/>
          <p:nvPr/>
        </p:nvGrpSpPr>
        <p:grpSpPr>
          <a:xfrm>
            <a:off x="1127852" y="5120239"/>
            <a:ext cx="1080000" cy="1080000"/>
            <a:chOff x="5175814" y="4972677"/>
            <a:chExt cx="1080000" cy="1080000"/>
          </a:xfrm>
        </p:grpSpPr>
        <p:sp>
          <p:nvSpPr>
            <p:cNvPr id="28" name="Ovale 27">
              <a:extLst>
                <a:ext uri="{FF2B5EF4-FFF2-40B4-BE49-F238E27FC236}">
                  <a16:creationId xmlns:a16="http://schemas.microsoft.com/office/drawing/2014/main" id="{47ABC980-0ED1-355E-4E83-BF956CB738B5}"/>
                </a:ext>
              </a:extLst>
            </p:cNvPr>
            <p:cNvSpPr/>
            <p:nvPr/>
          </p:nvSpPr>
          <p:spPr>
            <a:xfrm>
              <a:off x="5175814" y="4972677"/>
              <a:ext cx="1080000" cy="1080000"/>
            </a:xfrm>
            <a:prstGeom prst="ellipse">
              <a:avLst/>
            </a:prstGeom>
            <a:solidFill>
              <a:schemeClr val="bg1"/>
            </a:solidFill>
            <a:ln w="38100">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solidFill>
                  <a:schemeClr val="accent1"/>
                </a:solidFill>
                <a:latin typeface="Lato" panose="020F0502020204030203" pitchFamily="34" charset="0"/>
                <a:ea typeface="Lato" panose="020F0502020204030203" pitchFamily="34" charset="0"/>
                <a:cs typeface="Lato" panose="020F0502020204030203" pitchFamily="34" charset="0"/>
              </a:endParaRPr>
            </a:p>
          </p:txBody>
        </p:sp>
        <p:sp>
          <p:nvSpPr>
            <p:cNvPr id="29" name="CasellaDiTesto 28">
              <a:extLst>
                <a:ext uri="{FF2B5EF4-FFF2-40B4-BE49-F238E27FC236}">
                  <a16:creationId xmlns:a16="http://schemas.microsoft.com/office/drawing/2014/main" id="{AA921631-C7CA-EBD5-9D3D-7BA0ED333FC0}"/>
                </a:ext>
              </a:extLst>
            </p:cNvPr>
            <p:cNvSpPr txBox="1"/>
            <p:nvPr/>
          </p:nvSpPr>
          <p:spPr>
            <a:xfrm>
              <a:off x="5312129" y="5342313"/>
              <a:ext cx="843121" cy="369332"/>
            </a:xfrm>
            <a:prstGeom prst="rect">
              <a:avLst/>
            </a:prstGeom>
            <a:solidFill>
              <a:schemeClr val="bg1"/>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R="0" lvl="0" indent="0" algn="ctr" fontAlgn="auto">
                <a:lnSpc>
                  <a:spcPct val="100000"/>
                </a:lnSpc>
                <a:spcBef>
                  <a:spcPts val="0"/>
                </a:spcBef>
                <a:spcAft>
                  <a:spcPts val="0"/>
                </a:spcAft>
                <a:buClrTx/>
                <a:buSzTx/>
                <a:buFontTx/>
                <a:buNone/>
                <a:tabLst/>
                <a:defRPr sz="1200">
                  <a:solidFill>
                    <a:schemeClr val="accent1"/>
                  </a:solidFill>
                  <a:latin typeface="Lato" panose="020F0502020204030203" pitchFamily="34" charset="0"/>
                  <a:ea typeface="Lato" panose="020F0502020204030203" pitchFamily="34" charset="0"/>
                  <a:cs typeface="Lato" panose="020F050202020403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dirty="0"/>
                <a:t>Spese di inoltro</a:t>
              </a:r>
            </a:p>
          </p:txBody>
        </p:sp>
      </p:grpSp>
      <p:sp>
        <p:nvSpPr>
          <p:cNvPr id="27" name="CasellaDiTesto 26">
            <a:extLst>
              <a:ext uri="{FF2B5EF4-FFF2-40B4-BE49-F238E27FC236}">
                <a16:creationId xmlns:a16="http://schemas.microsoft.com/office/drawing/2014/main" id="{3693A548-DD4B-CEE3-9268-FC95285F1C0A}"/>
              </a:ext>
            </a:extLst>
          </p:cNvPr>
          <p:cNvSpPr txBox="1"/>
          <p:nvPr/>
        </p:nvSpPr>
        <p:spPr>
          <a:xfrm>
            <a:off x="2412446" y="5398629"/>
            <a:ext cx="4594885" cy="523220"/>
          </a:xfrm>
          <a:prstGeom prst="rect">
            <a:avLst/>
          </a:prstGeom>
          <a:noFill/>
        </p:spPr>
        <p:txBody>
          <a:bodyPr wrap="square">
            <a:spAutoFit/>
          </a:bodyPr>
          <a:lstStyle/>
          <a:p>
            <a:r>
              <a:rPr lang="it-IT" sz="1400" dirty="0">
                <a:solidFill>
                  <a:srgbClr val="666E7E"/>
                </a:solidFill>
                <a:latin typeface="Franklin Gothic Book"/>
                <a:ea typeface="Lato" panose="020F0502020204030203" pitchFamily="34" charset="0"/>
                <a:cs typeface="Lato" panose="020F0502020204030203" pitchFamily="34" charset="0"/>
              </a:rPr>
              <a:t>fino al luogo di destinazione nella UE che figura sul documento di trasporto</a:t>
            </a:r>
            <a:endParaRPr lang="fr-FR" sz="1400" dirty="0">
              <a:solidFill>
                <a:srgbClr val="666E7E"/>
              </a:solidFill>
              <a:latin typeface="Franklin Gothic Book"/>
              <a:ea typeface="Lato" panose="020F0502020204030203" pitchFamily="34" charset="0"/>
              <a:cs typeface="Lato" panose="020F0502020204030203" pitchFamily="34" charset="0"/>
            </a:endParaRPr>
          </a:p>
        </p:txBody>
      </p:sp>
      <p:sp>
        <p:nvSpPr>
          <p:cNvPr id="30" name="CasellaDiTesto 29">
            <a:extLst>
              <a:ext uri="{FF2B5EF4-FFF2-40B4-BE49-F238E27FC236}">
                <a16:creationId xmlns:a16="http://schemas.microsoft.com/office/drawing/2014/main" id="{08FE7E9C-4080-6A70-DE69-DE43FB02E167}"/>
              </a:ext>
            </a:extLst>
          </p:cNvPr>
          <p:cNvSpPr txBox="1"/>
          <p:nvPr/>
        </p:nvSpPr>
        <p:spPr>
          <a:xfrm>
            <a:off x="816323" y="2895584"/>
            <a:ext cx="1703059" cy="215444"/>
          </a:xfrm>
          <a:prstGeom prst="rect">
            <a:avLst/>
          </a:prstGeom>
          <a:noFill/>
        </p:spPr>
        <p:txBody>
          <a:bodyPr wrap="square" lIns="0" tIns="0" rIns="0" bIns="0" rtlCol="0">
            <a:spAutoFit/>
          </a:bodyPr>
          <a:lstStyle/>
          <a:p>
            <a:pPr algn="ctr"/>
            <a:r>
              <a:rPr lang="it-IT" sz="140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aumentato</a:t>
            </a:r>
          </a:p>
        </p:txBody>
      </p:sp>
      <p:sp>
        <p:nvSpPr>
          <p:cNvPr id="31" name="CasellaDiTesto 30">
            <a:extLst>
              <a:ext uri="{FF2B5EF4-FFF2-40B4-BE49-F238E27FC236}">
                <a16:creationId xmlns:a16="http://schemas.microsoft.com/office/drawing/2014/main" id="{F9CA905E-DCB8-53DF-0B11-7221F48A878F}"/>
              </a:ext>
            </a:extLst>
          </p:cNvPr>
          <p:cNvSpPr txBox="1"/>
          <p:nvPr/>
        </p:nvSpPr>
        <p:spPr>
          <a:xfrm>
            <a:off x="816323" y="4666874"/>
            <a:ext cx="1703059" cy="215444"/>
          </a:xfrm>
          <a:prstGeom prst="rect">
            <a:avLst/>
          </a:prstGeom>
          <a:noFill/>
        </p:spPr>
        <p:txBody>
          <a:bodyPr wrap="square" lIns="0" tIns="0" rIns="0" bIns="0" rtlCol="0">
            <a:spAutoFit/>
          </a:bodyPr>
          <a:lstStyle/>
          <a:p>
            <a:pPr algn="ctr"/>
            <a:r>
              <a:rPr lang="it-IT" sz="1400" dirty="0">
                <a:solidFill>
                  <a:schemeClr val="accent1"/>
                </a:solidFill>
                <a:latin typeface="Lato Black" panose="020F0502020204030203" pitchFamily="34" charset="0"/>
                <a:ea typeface="Lato Black" panose="020F0502020204030203" pitchFamily="34" charset="0"/>
                <a:cs typeface="Lato Black" panose="020F0502020204030203" pitchFamily="34" charset="0"/>
              </a:rPr>
              <a:t>aumentato</a:t>
            </a:r>
          </a:p>
        </p:txBody>
      </p:sp>
      <p:sp>
        <p:nvSpPr>
          <p:cNvPr id="32" name="object 7">
            <a:extLst>
              <a:ext uri="{FF2B5EF4-FFF2-40B4-BE49-F238E27FC236}">
                <a16:creationId xmlns:a16="http://schemas.microsoft.com/office/drawing/2014/main" id="{4C432E2F-0EFF-75EA-37CC-A3A83B04F3D7}"/>
              </a:ext>
            </a:extLst>
          </p:cNvPr>
          <p:cNvSpPr txBox="1"/>
          <p:nvPr/>
        </p:nvSpPr>
        <p:spPr>
          <a:xfrm>
            <a:off x="1027293" y="1077390"/>
            <a:ext cx="2320452" cy="262348"/>
          </a:xfrm>
          <a:prstGeom prst="rect">
            <a:avLst/>
          </a:prstGeom>
          <a:noFill/>
          <a:ln>
            <a:noFill/>
          </a:ln>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rPr>
              <a:t>Imposta liquidata su:</a:t>
            </a:r>
            <a:endParaRPr kumimoji="0" lang="it-IT" sz="1652" b="0" i="0" u="none" strike="noStrike" kern="1200" cap="none" spc="0" normalizeH="0" baseline="0" noProof="0" dirty="0">
              <a:ln>
                <a:noFill/>
              </a:ln>
              <a:solidFill>
                <a:schemeClr val="accent1"/>
              </a:solidFill>
              <a:effectLst/>
              <a:uLnTx/>
              <a:uFillTx/>
              <a:latin typeface="Georgia"/>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5896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igura a mano libera: forma 10">
            <a:extLst>
              <a:ext uri="{FF2B5EF4-FFF2-40B4-BE49-F238E27FC236}">
                <a16:creationId xmlns:a16="http://schemas.microsoft.com/office/drawing/2014/main" id="{BE8BEE15-BAC4-C44B-BB43-FC249809B660}"/>
              </a:ext>
            </a:extLst>
          </p:cNvPr>
          <p:cNvSpPr/>
          <p:nvPr/>
        </p:nvSpPr>
        <p:spPr>
          <a:xfrm>
            <a:off x="0" y="-24422"/>
            <a:ext cx="12732549"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6" name="object 22">
            <a:extLst>
              <a:ext uri="{FF2B5EF4-FFF2-40B4-BE49-F238E27FC236}">
                <a16:creationId xmlns:a16="http://schemas.microsoft.com/office/drawing/2014/main" id="{F1BF9C15-2AC3-BD94-8423-854F01611C9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 name="CasellaDiTesto 17">
            <a:extLst>
              <a:ext uri="{FF2B5EF4-FFF2-40B4-BE49-F238E27FC236}">
                <a16:creationId xmlns:a16="http://schemas.microsoft.com/office/drawing/2014/main" id="{2E4A1BC4-CEE2-F6CA-C542-4824C7782A21}"/>
              </a:ext>
            </a:extLst>
          </p:cNvPr>
          <p:cNvSpPr txBox="1"/>
          <p:nvPr/>
        </p:nvSpPr>
        <p:spPr>
          <a:xfrm>
            <a:off x="11349345" y="6406510"/>
            <a:ext cx="248587"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Franklin Gothic Book"/>
                <a:ea typeface="+mn-ea"/>
                <a:cs typeface="+mn-cs"/>
              </a:rPr>
              <a:t>22</a:t>
            </a:r>
          </a:p>
        </p:txBody>
      </p:sp>
      <p:cxnSp>
        <p:nvCxnSpPr>
          <p:cNvPr id="19" name="Connettore diritto 18">
            <a:extLst>
              <a:ext uri="{FF2B5EF4-FFF2-40B4-BE49-F238E27FC236}">
                <a16:creationId xmlns:a16="http://schemas.microsoft.com/office/drawing/2014/main" id="{56006270-20DC-40D3-0E47-4E711365DDFA}"/>
              </a:ext>
            </a:extLst>
          </p:cNvPr>
          <p:cNvCxnSpPr>
            <a:cxnSpLocks/>
          </p:cNvCxnSpPr>
          <p:nvPr/>
        </p:nvCxnSpPr>
        <p:spPr>
          <a:xfrm>
            <a:off x="7469205" y="6483454"/>
            <a:ext cx="38860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9D6D539F-DB05-F879-7F25-0427028C129A}"/>
              </a:ext>
            </a:extLst>
          </p:cNvPr>
          <p:cNvCxnSpPr>
            <a:cxnSpLocks/>
          </p:cNvCxnSpPr>
          <p:nvPr/>
        </p:nvCxnSpPr>
        <p:spPr>
          <a:xfrm>
            <a:off x="1630837" y="6483454"/>
            <a:ext cx="58383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Google Shape;388;p7">
            <a:extLst>
              <a:ext uri="{FF2B5EF4-FFF2-40B4-BE49-F238E27FC236}">
                <a16:creationId xmlns:a16="http://schemas.microsoft.com/office/drawing/2014/main" id="{99FDB192-42F3-C7FE-B8FC-894B2F3B7E36}"/>
              </a:ext>
            </a:extLst>
          </p:cNvPr>
          <p:cNvSpPr txBox="1">
            <a:spLocks/>
          </p:cNvSpPr>
          <p:nvPr/>
        </p:nvSpPr>
        <p:spPr>
          <a:xfrm>
            <a:off x="826963" y="436020"/>
            <a:ext cx="8402637" cy="538079"/>
          </a:xfrm>
          <a:prstGeom prst="rect">
            <a:avLst/>
          </a:prstGeom>
          <a:noFill/>
          <a:ln>
            <a:noFill/>
          </a:ln>
        </p:spPr>
        <p:txBody>
          <a:bodyPr spcFirstLastPara="1" wrap="square" lIns="0" tIns="0" rIns="0" bIns="0" anchor="t" anchorCtr="0">
            <a:noAutofit/>
          </a:bodyPr>
          <a:lstStyle>
            <a:lvl1pPr algn="l" defTabSz="914400" rtl="0" eaLnBrk="1" latinLnBrk="0" hangingPunct="1">
              <a:lnSpc>
                <a:spcPct val="90000"/>
              </a:lnSpc>
              <a:spcBef>
                <a:spcPct val="0"/>
              </a:spcBef>
              <a:buNone/>
              <a:defRPr sz="18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ts val="0"/>
              </a:spcBef>
              <a:spcAft>
                <a:spcPts val="0"/>
              </a:spcAft>
              <a:buClr>
                <a:srgbClr val="666E7E"/>
              </a:buClr>
              <a:buSzPts val="2000"/>
              <a:buFont typeface="Verdana"/>
              <a:buNone/>
              <a:tabLst/>
              <a:defRPr/>
            </a:pPr>
            <a:r>
              <a:rPr kumimoji="0" lang="it-IT" sz="18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Spese di trasporto – impatto sulla base imponibile IVA</a:t>
            </a:r>
          </a:p>
        </p:txBody>
      </p:sp>
      <p:grpSp>
        <p:nvGrpSpPr>
          <p:cNvPr id="38" name="Gruppo 37">
            <a:extLst>
              <a:ext uri="{FF2B5EF4-FFF2-40B4-BE49-F238E27FC236}">
                <a16:creationId xmlns:a16="http://schemas.microsoft.com/office/drawing/2014/main" id="{418CC6B9-8F58-4E6A-59D2-B05C2F15DBA2}"/>
              </a:ext>
            </a:extLst>
          </p:cNvPr>
          <p:cNvGrpSpPr/>
          <p:nvPr/>
        </p:nvGrpSpPr>
        <p:grpSpPr>
          <a:xfrm>
            <a:off x="693976" y="901386"/>
            <a:ext cx="5300424" cy="1586202"/>
            <a:chOff x="693976" y="922380"/>
            <a:chExt cx="5300424" cy="1586202"/>
          </a:xfrm>
        </p:grpSpPr>
        <p:sp>
          <p:nvSpPr>
            <p:cNvPr id="4" name="object 7">
              <a:extLst>
                <a:ext uri="{FF2B5EF4-FFF2-40B4-BE49-F238E27FC236}">
                  <a16:creationId xmlns:a16="http://schemas.microsoft.com/office/drawing/2014/main" id="{7A0C36E8-9679-D25A-86B0-59E0FC6E50F6}"/>
                </a:ext>
              </a:extLst>
            </p:cNvPr>
            <p:cNvSpPr txBox="1"/>
            <p:nvPr/>
          </p:nvSpPr>
          <p:spPr>
            <a:xfrm>
              <a:off x="1204906" y="934318"/>
              <a:ext cx="4771644" cy="262348"/>
            </a:xfrm>
            <a:prstGeom prst="rect">
              <a:avLst/>
            </a:prstGeom>
            <a:noFill/>
            <a:ln>
              <a:noFill/>
            </a:ln>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rPr>
                <a:t>Art. 86 </a:t>
              </a:r>
              <a:r>
                <a:rPr kumimoji="0" lang="it-IT" sz="1652" b="1" i="0" u="none" strike="noStrike" kern="1200" cap="none" spc="-4" normalizeH="0" baseline="0" noProof="0" dirty="0" err="1">
                  <a:ln>
                    <a:noFill/>
                  </a:ln>
                  <a:solidFill>
                    <a:schemeClr val="bg1"/>
                  </a:solidFill>
                  <a:effectLst/>
                  <a:uLnTx/>
                  <a:uFillTx/>
                  <a:latin typeface="Georgia"/>
                  <a:ea typeface="Lato" panose="020F0502020204030203" pitchFamily="34" charset="0"/>
                  <a:cs typeface="Lato" panose="020F0502020204030203" pitchFamily="34" charset="0"/>
                </a:rPr>
                <a:t>Recasting</a:t>
              </a:r>
              <a:endParaRPr kumimoji="0" lang="it-IT" sz="1652" b="1" i="0" u="none" strike="noStrike" kern="1200" cap="none" spc="-4"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endParaRPr>
            </a:p>
          </p:txBody>
        </p:sp>
        <p:sp>
          <p:nvSpPr>
            <p:cNvPr id="5" name="object 14">
              <a:extLst>
                <a:ext uri="{FF2B5EF4-FFF2-40B4-BE49-F238E27FC236}">
                  <a16:creationId xmlns:a16="http://schemas.microsoft.com/office/drawing/2014/main" id="{E0B98DBE-80D8-60B6-003A-D62838483B1D}"/>
                </a:ext>
              </a:extLst>
            </p:cNvPr>
            <p:cNvSpPr/>
            <p:nvPr/>
          </p:nvSpPr>
          <p:spPr>
            <a:xfrm>
              <a:off x="693976" y="922380"/>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6" name="object 15">
              <a:extLst>
                <a:ext uri="{FF2B5EF4-FFF2-40B4-BE49-F238E27FC236}">
                  <a16:creationId xmlns:a16="http://schemas.microsoft.com/office/drawing/2014/main" id="{076F3611-3E71-AC3F-E69C-E652026DD11D}"/>
                </a:ext>
              </a:extLst>
            </p:cNvPr>
            <p:cNvSpPr/>
            <p:nvPr/>
          </p:nvSpPr>
          <p:spPr>
            <a:xfrm>
              <a:off x="1079006" y="953878"/>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9" name="CasellaDiTesto 8">
              <a:extLst>
                <a:ext uri="{FF2B5EF4-FFF2-40B4-BE49-F238E27FC236}">
                  <a16:creationId xmlns:a16="http://schemas.microsoft.com/office/drawing/2014/main" id="{E5ADCFD9-9B87-E4D7-BF10-033B7F4F13D6}"/>
                </a:ext>
              </a:extLst>
            </p:cNvPr>
            <p:cNvSpPr txBox="1"/>
            <p:nvPr/>
          </p:nvSpPr>
          <p:spPr>
            <a:xfrm>
              <a:off x="1063273" y="1308253"/>
              <a:ext cx="4931127" cy="1200329"/>
            </a:xfrm>
            <a:prstGeom prst="rect">
              <a:avLst/>
            </a:prstGeom>
            <a:noFill/>
          </p:spPr>
          <p:txBody>
            <a:bodyPr wrap="square">
              <a:spAutoFit/>
            </a:bodyPr>
            <a:lstStyle/>
            <a:p>
              <a:r>
                <a:rPr lang="it-IT" sz="1200" dirty="0">
                  <a:solidFill>
                    <a:schemeClr val="bg1"/>
                  </a:solidFill>
                </a:rPr>
                <a:t>«Le spese accessorie quali le spese di commissione, di imballaggio, di trasporto e di assicurazione, che  sopravvengono fino al primo luogo di destinazione dei beni nel territorio dello Stato membro d'importazione,  nonché quelle risultanti dal trasporto verso un altro luogo di destinazione situato nella Comunità, </a:t>
              </a:r>
              <a:r>
                <a:rPr lang="it-IT" sz="1200" b="1" dirty="0">
                  <a:solidFill>
                    <a:schemeClr val="bg1"/>
                  </a:solidFill>
                </a:rPr>
                <a:t>qualora  quest'ultimo sia noto </a:t>
              </a:r>
              <a:r>
                <a:rPr lang="it-IT" sz="1200" dirty="0">
                  <a:solidFill>
                    <a:schemeClr val="bg1"/>
                  </a:solidFill>
                </a:rPr>
                <a:t>nel momento in cui si verifica il fatto generatore dell'imposta»</a:t>
              </a:r>
            </a:p>
          </p:txBody>
        </p:sp>
      </p:grpSp>
      <p:grpSp>
        <p:nvGrpSpPr>
          <p:cNvPr id="39" name="Gruppo 38">
            <a:extLst>
              <a:ext uri="{FF2B5EF4-FFF2-40B4-BE49-F238E27FC236}">
                <a16:creationId xmlns:a16="http://schemas.microsoft.com/office/drawing/2014/main" id="{48879054-E686-4C36-3C58-F5808125A1CA}"/>
              </a:ext>
            </a:extLst>
          </p:cNvPr>
          <p:cNvGrpSpPr/>
          <p:nvPr/>
        </p:nvGrpSpPr>
        <p:grpSpPr>
          <a:xfrm>
            <a:off x="6253455" y="901386"/>
            <a:ext cx="5403746" cy="1955533"/>
            <a:chOff x="6253455" y="901386"/>
            <a:chExt cx="5403746" cy="1955533"/>
          </a:xfrm>
        </p:grpSpPr>
        <p:sp>
          <p:nvSpPr>
            <p:cNvPr id="10" name="object 7">
              <a:extLst>
                <a:ext uri="{FF2B5EF4-FFF2-40B4-BE49-F238E27FC236}">
                  <a16:creationId xmlns:a16="http://schemas.microsoft.com/office/drawing/2014/main" id="{BE34BC11-53A3-A244-8295-ECF9D00B18E7}"/>
                </a:ext>
              </a:extLst>
            </p:cNvPr>
            <p:cNvSpPr txBox="1"/>
            <p:nvPr/>
          </p:nvSpPr>
          <p:spPr>
            <a:xfrm>
              <a:off x="6764385" y="913324"/>
              <a:ext cx="4771644" cy="262348"/>
            </a:xfrm>
            <a:prstGeom prst="rect">
              <a:avLst/>
            </a:prstGeom>
            <a:noFill/>
            <a:ln>
              <a:noFill/>
            </a:ln>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de-DE" sz="1652" b="1" i="0" u="none" strike="noStrike" kern="1200" cap="none" spc="-4"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rPr>
                <a:t>Art. 69, c. 1, </a:t>
              </a:r>
              <a:r>
                <a:rPr kumimoji="0" lang="de-DE" sz="1652" b="1" i="0" u="none" strike="noStrike" kern="1200" cap="none" spc="-4" normalizeH="0" baseline="0" noProof="0" dirty="0" err="1">
                  <a:ln>
                    <a:noFill/>
                  </a:ln>
                  <a:solidFill>
                    <a:schemeClr val="bg1"/>
                  </a:solidFill>
                  <a:effectLst/>
                  <a:uLnTx/>
                  <a:uFillTx/>
                  <a:latin typeface="Georgia"/>
                  <a:ea typeface="Lato" panose="020F0502020204030203" pitchFamily="34" charset="0"/>
                  <a:cs typeface="Lato" panose="020F0502020204030203" pitchFamily="34" charset="0"/>
                </a:rPr>
                <a:t>d.P.R</a:t>
              </a:r>
              <a:r>
                <a:rPr kumimoji="0" lang="de-DE" sz="1652" b="1" i="0" u="none" strike="noStrike" kern="1200" cap="none" spc="-4"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rPr>
                <a:t>. n. 633/72</a:t>
              </a:r>
            </a:p>
          </p:txBody>
        </p:sp>
        <p:sp>
          <p:nvSpPr>
            <p:cNvPr id="14" name="object 14">
              <a:extLst>
                <a:ext uri="{FF2B5EF4-FFF2-40B4-BE49-F238E27FC236}">
                  <a16:creationId xmlns:a16="http://schemas.microsoft.com/office/drawing/2014/main" id="{464C5050-E5ED-8089-1152-A6784D845128}"/>
                </a:ext>
              </a:extLst>
            </p:cNvPr>
            <p:cNvSpPr/>
            <p:nvPr/>
          </p:nvSpPr>
          <p:spPr>
            <a:xfrm>
              <a:off x="6253455" y="901386"/>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15" name="object 15">
              <a:extLst>
                <a:ext uri="{FF2B5EF4-FFF2-40B4-BE49-F238E27FC236}">
                  <a16:creationId xmlns:a16="http://schemas.microsoft.com/office/drawing/2014/main" id="{836E0557-D780-79A0-63A6-8506D4DC0684}"/>
                </a:ext>
              </a:extLst>
            </p:cNvPr>
            <p:cNvSpPr/>
            <p:nvPr/>
          </p:nvSpPr>
          <p:spPr>
            <a:xfrm>
              <a:off x="6638485" y="932884"/>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17" name="CasellaDiTesto 16">
              <a:extLst>
                <a:ext uri="{FF2B5EF4-FFF2-40B4-BE49-F238E27FC236}">
                  <a16:creationId xmlns:a16="http://schemas.microsoft.com/office/drawing/2014/main" id="{A5BE79BD-61FA-6631-7E72-9B73DAD7844F}"/>
                </a:ext>
              </a:extLst>
            </p:cNvPr>
            <p:cNvSpPr txBox="1"/>
            <p:nvPr/>
          </p:nvSpPr>
          <p:spPr>
            <a:xfrm>
              <a:off x="6622752" y="1287259"/>
              <a:ext cx="5034449" cy="1569660"/>
            </a:xfrm>
            <a:prstGeom prst="rect">
              <a:avLst/>
            </a:prstGeom>
            <a:noFill/>
          </p:spPr>
          <p:txBody>
            <a:bodyPr wrap="square">
              <a:spAutoFit/>
            </a:bodyPr>
            <a:lstStyle/>
            <a:p>
              <a:r>
                <a:rPr lang="it-IT" sz="1200" dirty="0">
                  <a:solidFill>
                    <a:schemeClr val="bg1"/>
                  </a:solidFill>
                </a:rPr>
                <a:t>«L'imposta è commisurata […] al valore dei beni importati determinato ai sensi delle disposizioni in materia  doganale, aumentato dell'ammontare dei diritti doganali dovuti, ad eccezione dell’IVA, nonché dell'ammontare  delle spese di inoltro fino al luogo di destinazione all'interno del territorio della Comunità </a:t>
              </a:r>
              <a:r>
                <a:rPr lang="it-IT" sz="1200" b="1" dirty="0">
                  <a:solidFill>
                    <a:schemeClr val="bg1"/>
                  </a:solidFill>
                </a:rPr>
                <a:t>che figura sul  documento di trasporto sotto la cui scorta i beni sono introdotti nel territorio medesimo</a:t>
              </a:r>
              <a:r>
                <a:rPr lang="it-IT" sz="1200" dirty="0">
                  <a:solidFill>
                    <a:schemeClr val="bg1"/>
                  </a:solidFill>
                </a:rPr>
                <a:t>».</a:t>
              </a:r>
            </a:p>
            <a:p>
              <a:endParaRPr lang="it-IT" sz="1200" dirty="0">
                <a:solidFill>
                  <a:schemeClr val="bg1"/>
                </a:solidFill>
              </a:endParaRPr>
            </a:p>
            <a:p>
              <a:endParaRPr lang="it-IT" sz="1200" dirty="0">
                <a:solidFill>
                  <a:schemeClr val="bg1"/>
                </a:solidFill>
              </a:endParaRPr>
            </a:p>
          </p:txBody>
        </p:sp>
      </p:grpSp>
      <p:grpSp>
        <p:nvGrpSpPr>
          <p:cNvPr id="41" name="Gruppo 40">
            <a:extLst>
              <a:ext uri="{FF2B5EF4-FFF2-40B4-BE49-F238E27FC236}">
                <a16:creationId xmlns:a16="http://schemas.microsoft.com/office/drawing/2014/main" id="{40DEE523-88D0-278F-12F2-7841338FCE27}"/>
              </a:ext>
            </a:extLst>
          </p:cNvPr>
          <p:cNvGrpSpPr/>
          <p:nvPr/>
        </p:nvGrpSpPr>
        <p:grpSpPr>
          <a:xfrm>
            <a:off x="650684" y="3306547"/>
            <a:ext cx="5341994" cy="3365454"/>
            <a:chOff x="650684" y="3317044"/>
            <a:chExt cx="5341994" cy="3365454"/>
          </a:xfrm>
        </p:grpSpPr>
        <p:pic>
          <p:nvPicPr>
            <p:cNvPr id="13" name="Immagine 12" descr="Immagine che contiene Elementi grafici, Carattere, testo, grafica&#10;&#10;Descrizione generata automaticamente">
              <a:extLst>
                <a:ext uri="{FF2B5EF4-FFF2-40B4-BE49-F238E27FC236}">
                  <a16:creationId xmlns:a16="http://schemas.microsoft.com/office/drawing/2014/main" id="{18D38D0C-2985-0D39-EBF4-72FD1893B2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21" name="object 7">
              <a:extLst>
                <a:ext uri="{FF2B5EF4-FFF2-40B4-BE49-F238E27FC236}">
                  <a16:creationId xmlns:a16="http://schemas.microsoft.com/office/drawing/2014/main" id="{0D4859E5-0963-7C8E-622A-A139092F7314}"/>
                </a:ext>
              </a:extLst>
            </p:cNvPr>
            <p:cNvSpPr txBox="1"/>
            <p:nvPr/>
          </p:nvSpPr>
          <p:spPr>
            <a:xfrm>
              <a:off x="1203184" y="3328982"/>
              <a:ext cx="4771644" cy="516584"/>
            </a:xfrm>
            <a:prstGeom prst="rect">
              <a:avLst/>
            </a:prstGeom>
            <a:noFill/>
            <a:ln>
              <a:noFill/>
            </a:ln>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rPr>
                <a:t>Ministero delle Finanze - </a:t>
              </a:r>
              <a:r>
                <a:rPr kumimoji="0" lang="it-IT" sz="1652" b="1" i="0" u="none" strike="noStrike" kern="1200" cap="none" spc="-4" normalizeH="0" baseline="0" noProof="0" dirty="0" err="1">
                  <a:ln>
                    <a:noFill/>
                  </a:ln>
                  <a:solidFill>
                    <a:schemeClr val="bg1"/>
                  </a:solidFill>
                  <a:effectLst/>
                  <a:uLnTx/>
                  <a:uFillTx/>
                  <a:latin typeface="Georgia"/>
                  <a:ea typeface="Lato" panose="020F0502020204030203" pitchFamily="34" charset="0"/>
                  <a:cs typeface="Lato" panose="020F0502020204030203" pitchFamily="34" charset="0"/>
                </a:rPr>
                <a:t>Ris</a:t>
              </a:r>
              <a:r>
                <a:rPr kumimoji="0" lang="it-IT" sz="1652" b="1" i="0" u="none" strike="noStrike" kern="1200" cap="none" spc="-4"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rPr>
                <a:t>. N. 419516 del 3.10.1991</a:t>
              </a:r>
            </a:p>
          </p:txBody>
        </p:sp>
        <p:sp>
          <p:nvSpPr>
            <p:cNvPr id="23" name="object 14">
              <a:extLst>
                <a:ext uri="{FF2B5EF4-FFF2-40B4-BE49-F238E27FC236}">
                  <a16:creationId xmlns:a16="http://schemas.microsoft.com/office/drawing/2014/main" id="{7AFE3BDF-82C2-A4F9-E0E9-FACEAF48AF03}"/>
                </a:ext>
              </a:extLst>
            </p:cNvPr>
            <p:cNvSpPr/>
            <p:nvPr/>
          </p:nvSpPr>
          <p:spPr>
            <a:xfrm>
              <a:off x="692254" y="3317044"/>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24" name="object 15">
              <a:extLst>
                <a:ext uri="{FF2B5EF4-FFF2-40B4-BE49-F238E27FC236}">
                  <a16:creationId xmlns:a16="http://schemas.microsoft.com/office/drawing/2014/main" id="{7379914E-C8B1-3ED7-07E9-F962807947BA}"/>
                </a:ext>
              </a:extLst>
            </p:cNvPr>
            <p:cNvSpPr/>
            <p:nvPr/>
          </p:nvSpPr>
          <p:spPr>
            <a:xfrm>
              <a:off x="1077284" y="3348542"/>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26" name="CasellaDiTesto 25">
              <a:extLst>
                <a:ext uri="{FF2B5EF4-FFF2-40B4-BE49-F238E27FC236}">
                  <a16:creationId xmlns:a16="http://schemas.microsoft.com/office/drawing/2014/main" id="{8E4AC90D-2BE3-85BB-89A3-9AB526C04771}"/>
                </a:ext>
              </a:extLst>
            </p:cNvPr>
            <p:cNvSpPr txBox="1"/>
            <p:nvPr/>
          </p:nvSpPr>
          <p:spPr>
            <a:xfrm>
              <a:off x="1061551" y="3914673"/>
              <a:ext cx="4931127" cy="830997"/>
            </a:xfrm>
            <a:prstGeom prst="rect">
              <a:avLst/>
            </a:prstGeom>
            <a:noFill/>
          </p:spPr>
          <p:txBody>
            <a:bodyPr wrap="square">
              <a:spAutoFit/>
            </a:bodyPr>
            <a:lstStyle/>
            <a:p>
              <a:r>
                <a:rPr lang="it-IT" sz="1200" dirty="0">
                  <a:solidFill>
                    <a:schemeClr val="bg1"/>
                  </a:solidFill>
                </a:rPr>
                <a:t>«Il luogo di destinazione «non necessariamente viene a coincidere con il luogo di destinazione finale della merce  in quanto solo per le merci spedite franco destino il relativo documento di trasporto copre l'intera tratta fino a  destino».</a:t>
              </a:r>
            </a:p>
          </p:txBody>
        </p:sp>
      </p:grpSp>
      <p:grpSp>
        <p:nvGrpSpPr>
          <p:cNvPr id="43" name="Gruppo 42">
            <a:extLst>
              <a:ext uri="{FF2B5EF4-FFF2-40B4-BE49-F238E27FC236}">
                <a16:creationId xmlns:a16="http://schemas.microsoft.com/office/drawing/2014/main" id="{96C1FAA1-8229-738B-A899-DBC84F47C19B}"/>
              </a:ext>
            </a:extLst>
          </p:cNvPr>
          <p:cNvGrpSpPr/>
          <p:nvPr/>
        </p:nvGrpSpPr>
        <p:grpSpPr>
          <a:xfrm>
            <a:off x="6253455" y="3306547"/>
            <a:ext cx="5403746" cy="3090618"/>
            <a:chOff x="6253455" y="3306547"/>
            <a:chExt cx="5403746" cy="3090618"/>
          </a:xfrm>
        </p:grpSpPr>
        <p:sp>
          <p:nvSpPr>
            <p:cNvPr id="31" name="object 7">
              <a:extLst>
                <a:ext uri="{FF2B5EF4-FFF2-40B4-BE49-F238E27FC236}">
                  <a16:creationId xmlns:a16="http://schemas.microsoft.com/office/drawing/2014/main" id="{04F7C791-1293-ED3E-A035-F13733FC75AC}"/>
                </a:ext>
              </a:extLst>
            </p:cNvPr>
            <p:cNvSpPr txBox="1"/>
            <p:nvPr/>
          </p:nvSpPr>
          <p:spPr>
            <a:xfrm>
              <a:off x="6764385" y="3318485"/>
              <a:ext cx="4771644" cy="516584"/>
            </a:xfrm>
            <a:prstGeom prst="rect">
              <a:avLst/>
            </a:prstGeom>
            <a:noFill/>
            <a:ln>
              <a:noFill/>
            </a:ln>
          </p:spPr>
          <p:txBody>
            <a:bodyPr vert="horz" wrap="square" lIns="0" tIns="8033" rIns="0" bIns="0" rtlCol="0">
              <a:spAutoFit/>
            </a:bodyPr>
            <a:lstStyle/>
            <a:p>
              <a:pPr marL="8926" marR="0" lvl="0" indent="0" algn="l" defTabSz="457200" rtl="0" eaLnBrk="1" fontAlgn="auto" latinLnBrk="0" hangingPunct="1">
                <a:lnSpc>
                  <a:spcPct val="100000"/>
                </a:lnSpc>
                <a:spcBef>
                  <a:spcPts val="63"/>
                </a:spcBef>
                <a:spcAft>
                  <a:spcPts val="0"/>
                </a:spcAft>
                <a:buClrTx/>
                <a:buSzTx/>
                <a:buFontTx/>
                <a:buNone/>
                <a:tabLst/>
                <a:defRPr/>
              </a:pPr>
              <a:r>
                <a:rPr kumimoji="0" lang="it-IT" sz="1652" b="1" i="0" u="none" strike="noStrike" kern="1200" cap="none" spc="-4" normalizeH="0" baseline="0" noProof="0" dirty="0">
                  <a:ln>
                    <a:noFill/>
                  </a:ln>
                  <a:solidFill>
                    <a:schemeClr val="bg1"/>
                  </a:solidFill>
                  <a:effectLst/>
                  <a:uLnTx/>
                  <a:uFillTx/>
                  <a:latin typeface="Georgia"/>
                  <a:ea typeface="Lato" panose="020F0502020204030203" pitchFamily="34" charset="0"/>
                  <a:cs typeface="Lato" panose="020F0502020204030203" pitchFamily="34" charset="0"/>
                </a:rPr>
                <a:t>Agenzia delle Dogane – Nota interna Prot. 75405/RU del 12.09.2011</a:t>
              </a:r>
            </a:p>
          </p:txBody>
        </p:sp>
        <p:sp>
          <p:nvSpPr>
            <p:cNvPr id="33" name="object 14">
              <a:extLst>
                <a:ext uri="{FF2B5EF4-FFF2-40B4-BE49-F238E27FC236}">
                  <a16:creationId xmlns:a16="http://schemas.microsoft.com/office/drawing/2014/main" id="{4638F32C-65E5-43D2-CC93-35DB20303D1A}"/>
                </a:ext>
              </a:extLst>
            </p:cNvPr>
            <p:cNvSpPr/>
            <p:nvPr/>
          </p:nvSpPr>
          <p:spPr>
            <a:xfrm>
              <a:off x="6253455" y="3306547"/>
              <a:ext cx="265975" cy="253479"/>
            </a:xfrm>
            <a:custGeom>
              <a:avLst/>
              <a:gdLst/>
              <a:ahLst/>
              <a:cxnLst/>
              <a:rect l="l" t="t" r="r" b="b"/>
              <a:pathLst>
                <a:path w="378459" h="360680">
                  <a:moveTo>
                    <a:pt x="237236" y="54381"/>
                  </a:moveTo>
                  <a:lnTo>
                    <a:pt x="235839" y="50965"/>
                  </a:lnTo>
                  <a:lnTo>
                    <a:pt x="228549" y="43586"/>
                  </a:lnTo>
                  <a:lnTo>
                    <a:pt x="219583" y="43586"/>
                  </a:lnTo>
                  <a:lnTo>
                    <a:pt x="214744" y="48501"/>
                  </a:lnTo>
                  <a:lnTo>
                    <a:pt x="212293" y="50965"/>
                  </a:lnTo>
                  <a:lnTo>
                    <a:pt x="210883" y="54381"/>
                  </a:lnTo>
                  <a:lnTo>
                    <a:pt x="210883" y="61328"/>
                  </a:lnTo>
                  <a:lnTo>
                    <a:pt x="222313" y="70993"/>
                  </a:lnTo>
                  <a:lnTo>
                    <a:pt x="227571" y="70993"/>
                  </a:lnTo>
                  <a:lnTo>
                    <a:pt x="230911" y="69672"/>
                  </a:lnTo>
                  <a:lnTo>
                    <a:pt x="235839" y="64668"/>
                  </a:lnTo>
                  <a:lnTo>
                    <a:pt x="237236" y="61328"/>
                  </a:lnTo>
                  <a:lnTo>
                    <a:pt x="237236" y="54381"/>
                  </a:lnTo>
                  <a:close/>
                </a:path>
                <a:path w="378459" h="360680">
                  <a:moveTo>
                    <a:pt x="377837" y="339801"/>
                  </a:moveTo>
                  <a:lnTo>
                    <a:pt x="371932" y="333895"/>
                  </a:lnTo>
                  <a:lnTo>
                    <a:pt x="360260" y="333895"/>
                  </a:lnTo>
                  <a:lnTo>
                    <a:pt x="360260" y="131800"/>
                  </a:lnTo>
                  <a:lnTo>
                    <a:pt x="360260" y="111353"/>
                  </a:lnTo>
                  <a:lnTo>
                    <a:pt x="354355" y="105448"/>
                  </a:lnTo>
                  <a:lnTo>
                    <a:pt x="333895" y="105448"/>
                  </a:lnTo>
                  <a:lnTo>
                    <a:pt x="333895" y="131800"/>
                  </a:lnTo>
                  <a:lnTo>
                    <a:pt x="333895" y="333895"/>
                  </a:lnTo>
                  <a:lnTo>
                    <a:pt x="289966" y="333895"/>
                  </a:lnTo>
                  <a:lnTo>
                    <a:pt x="289966" y="131800"/>
                  </a:lnTo>
                  <a:lnTo>
                    <a:pt x="333895" y="131800"/>
                  </a:lnTo>
                  <a:lnTo>
                    <a:pt x="333895" y="105448"/>
                  </a:lnTo>
                  <a:lnTo>
                    <a:pt x="269519" y="105448"/>
                  </a:lnTo>
                  <a:lnTo>
                    <a:pt x="263613" y="111353"/>
                  </a:lnTo>
                  <a:lnTo>
                    <a:pt x="263613" y="333895"/>
                  </a:lnTo>
                  <a:lnTo>
                    <a:pt x="237248" y="333895"/>
                  </a:lnTo>
                  <a:lnTo>
                    <a:pt x="237248" y="96342"/>
                  </a:lnTo>
                  <a:lnTo>
                    <a:pt x="231343" y="90436"/>
                  </a:lnTo>
                  <a:lnTo>
                    <a:pt x="216789" y="90436"/>
                  </a:lnTo>
                  <a:lnTo>
                    <a:pt x="210883" y="96342"/>
                  </a:lnTo>
                  <a:lnTo>
                    <a:pt x="210883" y="333895"/>
                  </a:lnTo>
                  <a:lnTo>
                    <a:pt x="166941" y="333895"/>
                  </a:lnTo>
                  <a:lnTo>
                    <a:pt x="166941" y="26365"/>
                  </a:lnTo>
                  <a:lnTo>
                    <a:pt x="231343" y="26365"/>
                  </a:lnTo>
                  <a:lnTo>
                    <a:pt x="237248" y="20459"/>
                  </a:lnTo>
                  <a:lnTo>
                    <a:pt x="237248" y="5905"/>
                  </a:lnTo>
                  <a:lnTo>
                    <a:pt x="231343" y="0"/>
                  </a:lnTo>
                  <a:lnTo>
                    <a:pt x="146494" y="0"/>
                  </a:lnTo>
                  <a:lnTo>
                    <a:pt x="140589" y="5905"/>
                  </a:lnTo>
                  <a:lnTo>
                    <a:pt x="140589" y="333895"/>
                  </a:lnTo>
                  <a:lnTo>
                    <a:pt x="114236" y="333895"/>
                  </a:lnTo>
                  <a:lnTo>
                    <a:pt x="114236" y="202095"/>
                  </a:lnTo>
                  <a:lnTo>
                    <a:pt x="114236" y="181635"/>
                  </a:lnTo>
                  <a:lnTo>
                    <a:pt x="108331" y="175742"/>
                  </a:lnTo>
                  <a:lnTo>
                    <a:pt x="87871" y="175742"/>
                  </a:lnTo>
                  <a:lnTo>
                    <a:pt x="87871" y="202095"/>
                  </a:lnTo>
                  <a:lnTo>
                    <a:pt x="87871" y="333895"/>
                  </a:lnTo>
                  <a:lnTo>
                    <a:pt x="43942" y="333895"/>
                  </a:lnTo>
                  <a:lnTo>
                    <a:pt x="43942" y="202095"/>
                  </a:lnTo>
                  <a:lnTo>
                    <a:pt x="87871" y="202095"/>
                  </a:lnTo>
                  <a:lnTo>
                    <a:pt x="87871" y="175742"/>
                  </a:lnTo>
                  <a:lnTo>
                    <a:pt x="23469" y="175742"/>
                  </a:lnTo>
                  <a:lnTo>
                    <a:pt x="17576" y="181635"/>
                  </a:lnTo>
                  <a:lnTo>
                    <a:pt x="17576" y="333895"/>
                  </a:lnTo>
                  <a:lnTo>
                    <a:pt x="5905" y="333895"/>
                  </a:lnTo>
                  <a:lnTo>
                    <a:pt x="0" y="339801"/>
                  </a:lnTo>
                  <a:lnTo>
                    <a:pt x="0" y="354355"/>
                  </a:lnTo>
                  <a:lnTo>
                    <a:pt x="5905" y="360260"/>
                  </a:lnTo>
                  <a:lnTo>
                    <a:pt x="371932" y="360260"/>
                  </a:lnTo>
                  <a:lnTo>
                    <a:pt x="377837" y="354355"/>
                  </a:lnTo>
                  <a:lnTo>
                    <a:pt x="377837" y="339801"/>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34" name="object 15">
              <a:extLst>
                <a:ext uri="{FF2B5EF4-FFF2-40B4-BE49-F238E27FC236}">
                  <a16:creationId xmlns:a16="http://schemas.microsoft.com/office/drawing/2014/main" id="{3EC8155D-12AD-956B-EDF0-6DB41BEB2553}"/>
                </a:ext>
              </a:extLst>
            </p:cNvPr>
            <p:cNvSpPr/>
            <p:nvPr/>
          </p:nvSpPr>
          <p:spPr>
            <a:xfrm>
              <a:off x="6638485" y="3338045"/>
              <a:ext cx="17851" cy="221794"/>
            </a:xfrm>
            <a:custGeom>
              <a:avLst/>
              <a:gdLst/>
              <a:ahLst/>
              <a:cxnLst/>
              <a:rect l="l" t="t" r="r" b="b"/>
              <a:pathLst>
                <a:path w="25400" h="315594">
                  <a:moveTo>
                    <a:pt x="25400" y="0"/>
                  </a:moveTo>
                  <a:lnTo>
                    <a:pt x="12700" y="0"/>
                  </a:lnTo>
                  <a:lnTo>
                    <a:pt x="0" y="0"/>
                  </a:lnTo>
                  <a:lnTo>
                    <a:pt x="0" y="315442"/>
                  </a:lnTo>
                  <a:lnTo>
                    <a:pt x="25400" y="315442"/>
                  </a:lnTo>
                  <a:lnTo>
                    <a:pt x="25400" y="0"/>
                  </a:lnTo>
                  <a:close/>
                </a:path>
              </a:pathLst>
            </a:custGeom>
            <a:solidFill>
              <a:schemeClr val="bg1"/>
            </a:solidFill>
            <a:ln>
              <a:solidFill>
                <a:schemeClr val="bg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chemeClr val="bg1"/>
                </a:solidFill>
                <a:effectLst/>
                <a:uLnTx/>
                <a:uFillTx/>
                <a:latin typeface="Franklin Gothic Book"/>
                <a:ea typeface="+mn-ea"/>
                <a:cs typeface="+mn-cs"/>
              </a:endParaRPr>
            </a:p>
          </p:txBody>
        </p:sp>
        <p:sp>
          <p:nvSpPr>
            <p:cNvPr id="36" name="CasellaDiTesto 35">
              <a:extLst>
                <a:ext uri="{FF2B5EF4-FFF2-40B4-BE49-F238E27FC236}">
                  <a16:creationId xmlns:a16="http://schemas.microsoft.com/office/drawing/2014/main" id="{BF603CDA-1720-3897-7D3F-21FA13639BA0}"/>
                </a:ext>
              </a:extLst>
            </p:cNvPr>
            <p:cNvSpPr txBox="1"/>
            <p:nvPr/>
          </p:nvSpPr>
          <p:spPr>
            <a:xfrm>
              <a:off x="6622752" y="3904175"/>
              <a:ext cx="5034449" cy="2492990"/>
            </a:xfrm>
            <a:prstGeom prst="rect">
              <a:avLst/>
            </a:prstGeom>
            <a:noFill/>
          </p:spPr>
          <p:txBody>
            <a:bodyPr wrap="square">
              <a:spAutoFit/>
            </a:bodyPr>
            <a:lstStyle/>
            <a:p>
              <a:r>
                <a:rPr lang="it-IT" sz="1200" dirty="0">
                  <a:solidFill>
                    <a:schemeClr val="bg1"/>
                  </a:solidFill>
                </a:rPr>
                <a:t>«i termini di resa concordati tra le parti incidono sulla ripartizione dei costi relativi al trasporto ed influiscono  direttamente sul valore dei beni da dichiarare in dogana. Di norma, le condizioni di resa della merce sono  indicate nella </a:t>
              </a:r>
              <a:r>
                <a:rPr lang="it-IT" sz="1200" b="1" dirty="0">
                  <a:solidFill>
                    <a:schemeClr val="bg1"/>
                  </a:solidFill>
                </a:rPr>
                <a:t>documentazione commerciale relativa alla cessione e nel documento di trasporto internazionale [</a:t>
              </a:r>
              <a:r>
                <a:rPr lang="it-IT" sz="1200" dirty="0">
                  <a:solidFill>
                    <a:schemeClr val="bg1"/>
                  </a:solidFill>
                </a:rPr>
                <a:t>…]  è a detta documentazione che occorre fare riferimento al fine di determinare il luogo di destinazione all’interno  del territorio della Comunità che figura sul documento di trasporto sotto la cui scorta i beni sono introdotti nel  territorio medesimo [...] Pertanto, </a:t>
              </a:r>
              <a:r>
                <a:rPr lang="it-IT" sz="1200" b="1" dirty="0">
                  <a:solidFill>
                    <a:schemeClr val="bg1"/>
                  </a:solidFill>
                </a:rPr>
                <a:t>concorrono a formare la base imponibile ai fini della determinazione dell’IVA  soltanto le spese relative al trasporto fino al luogo di destinazione indicato nella documentazione suddetta,  anche nell’ipotesi in cui la merce venga successivamente vincolata ad un regime di transito sino alla dogana in  cui è importata</a:t>
              </a:r>
              <a:r>
                <a:rPr lang="it-IT" sz="1200" dirty="0">
                  <a:solidFill>
                    <a:schemeClr val="bg1"/>
                  </a:solidFill>
                </a:rPr>
                <a:t>».</a:t>
              </a:r>
            </a:p>
          </p:txBody>
        </p:sp>
      </p:grpSp>
    </p:spTree>
    <p:extLst>
      <p:ext uri="{BB962C8B-B14F-4D97-AF65-F5344CB8AC3E}">
        <p14:creationId xmlns:p14="http://schemas.microsoft.com/office/powerpoint/2010/main" val="2789360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C5E7C59-77FA-9BFA-E9E1-79119B88C22B}"/>
              </a:ext>
            </a:extLst>
          </p:cNvPr>
          <p:cNvSpPr>
            <a:spLocks noGrp="1"/>
          </p:cNvSpPr>
          <p:nvPr>
            <p:ph type="sldNum" sz="quarter" idx="12"/>
          </p:nvPr>
        </p:nvSpPr>
        <p:spPr/>
        <p:txBody>
          <a:bodyPr/>
          <a:lstStyle/>
          <a:p>
            <a:fld id="{DD5F9443-4AD9-49DD-9187-EE55715DBD76}" type="slidenum">
              <a:rPr lang="en-GB" smtClean="0">
                <a:solidFill>
                  <a:srgbClr val="666E7E"/>
                </a:solidFill>
              </a:rPr>
              <a:pPr/>
              <a:t>23</a:t>
            </a:fld>
            <a:endParaRPr lang="en-GB">
              <a:solidFill>
                <a:srgbClr val="666E7E"/>
              </a:solidFill>
            </a:endParaRPr>
          </a:p>
        </p:txBody>
      </p:sp>
      <p:pic>
        <p:nvPicPr>
          <p:cNvPr id="3" name="Immagine 2" descr="Immagine che contiene cielo, aria aperta, container, nuvola&#10;&#10;Descrizione generata automaticamente">
            <a:extLst>
              <a:ext uri="{FF2B5EF4-FFF2-40B4-BE49-F238E27FC236}">
                <a16:creationId xmlns:a16="http://schemas.microsoft.com/office/drawing/2014/main" id="{621219F1-60B5-AC26-65C9-31E3D2887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08991" cy="6858000"/>
          </a:xfrm>
          <a:prstGeom prst="rect">
            <a:avLst/>
          </a:prstGeom>
        </p:spPr>
      </p:pic>
      <p:sp>
        <p:nvSpPr>
          <p:cNvPr id="4" name="Rettangolo 3">
            <a:extLst>
              <a:ext uri="{FF2B5EF4-FFF2-40B4-BE49-F238E27FC236}">
                <a16:creationId xmlns:a16="http://schemas.microsoft.com/office/drawing/2014/main" id="{EE0C8616-A748-8C13-2442-5AE573109916}"/>
              </a:ext>
            </a:extLst>
          </p:cNvPr>
          <p:cNvSpPr/>
          <p:nvPr/>
        </p:nvSpPr>
        <p:spPr>
          <a:xfrm>
            <a:off x="0" y="9835"/>
            <a:ext cx="12516465" cy="6858000"/>
          </a:xfrm>
          <a:prstGeom prst="rect">
            <a:avLst/>
          </a:prstGeom>
          <a:solidFill>
            <a:srgbClr val="666E7E">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age 10">
            <a:extLst>
              <a:ext uri="{FF2B5EF4-FFF2-40B4-BE49-F238E27FC236}">
                <a16:creationId xmlns:a16="http://schemas.microsoft.com/office/drawing/2014/main" id="{1463352A-589C-3CA3-6936-7A50FBD61A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0949" y="422618"/>
            <a:ext cx="607559" cy="783947"/>
          </a:xfrm>
          <a:prstGeom prst="rect">
            <a:avLst/>
          </a:prstGeom>
        </p:spPr>
      </p:pic>
      <p:sp>
        <p:nvSpPr>
          <p:cNvPr id="9" name="CasellaDiTesto 8">
            <a:extLst>
              <a:ext uri="{FF2B5EF4-FFF2-40B4-BE49-F238E27FC236}">
                <a16:creationId xmlns:a16="http://schemas.microsoft.com/office/drawing/2014/main" id="{EA43C64C-3128-7BC8-09DF-3DCED470CFF1}"/>
              </a:ext>
            </a:extLst>
          </p:cNvPr>
          <p:cNvSpPr txBox="1"/>
          <p:nvPr/>
        </p:nvSpPr>
        <p:spPr>
          <a:xfrm>
            <a:off x="2684673" y="2548425"/>
            <a:ext cx="7359750" cy="1769715"/>
          </a:xfrm>
          <a:prstGeom prst="rect">
            <a:avLst/>
          </a:prstGeom>
          <a:noFill/>
        </p:spPr>
        <p:txBody>
          <a:bodyPr wrap="square" lIns="0" tIns="0" rIns="0" bIns="0" rtlCol="0">
            <a:spAutoFit/>
          </a:bodyPr>
          <a:lstStyle/>
          <a:p>
            <a:pPr algn="ctr"/>
            <a:r>
              <a:rPr lang="it-IT" sz="11500" dirty="0">
                <a:solidFill>
                  <a:schemeClr val="bg1"/>
                </a:solidFill>
                <a:latin typeface="Lato Black" panose="020F0502020204030203" pitchFamily="34" charset="0"/>
                <a:ea typeface="Lato Black" panose="020F0502020204030203" pitchFamily="34" charset="0"/>
                <a:cs typeface="Lato Black" panose="020F0502020204030203" pitchFamily="34" charset="0"/>
              </a:rPr>
              <a:t>Q&amp;A</a:t>
            </a:r>
          </a:p>
        </p:txBody>
      </p:sp>
    </p:spTree>
    <p:extLst>
      <p:ext uri="{BB962C8B-B14F-4D97-AF65-F5344CB8AC3E}">
        <p14:creationId xmlns:p14="http://schemas.microsoft.com/office/powerpoint/2010/main" val="42114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BC5E7C59-77FA-9BFA-E9E1-79119B88C22B}"/>
              </a:ext>
            </a:extLst>
          </p:cNvPr>
          <p:cNvSpPr>
            <a:spLocks noGrp="1"/>
          </p:cNvSpPr>
          <p:nvPr>
            <p:ph type="sldNum" sz="quarter" idx="12"/>
          </p:nvPr>
        </p:nvSpPr>
        <p:spPr/>
        <p:txBody>
          <a:bodyPr/>
          <a:lstStyle/>
          <a:p>
            <a:fld id="{DD5F9443-4AD9-49DD-9187-EE55715DBD76}" type="slidenum">
              <a:rPr lang="en-GB" smtClean="0">
                <a:solidFill>
                  <a:srgbClr val="666E7E"/>
                </a:solidFill>
              </a:rPr>
              <a:pPr/>
              <a:t>24</a:t>
            </a:fld>
            <a:endParaRPr lang="en-GB">
              <a:solidFill>
                <a:srgbClr val="666E7E"/>
              </a:solidFill>
            </a:endParaRPr>
          </a:p>
        </p:txBody>
      </p:sp>
      <p:pic>
        <p:nvPicPr>
          <p:cNvPr id="3" name="Immagine 2" descr="Immagine che contiene cielo, aria aperta, container, nuvola&#10;&#10;Descrizione generata automaticamente">
            <a:extLst>
              <a:ext uri="{FF2B5EF4-FFF2-40B4-BE49-F238E27FC236}">
                <a16:creationId xmlns:a16="http://schemas.microsoft.com/office/drawing/2014/main" id="{621219F1-60B5-AC26-65C9-31E3D2887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508991" cy="6858000"/>
          </a:xfrm>
          <a:prstGeom prst="rect">
            <a:avLst/>
          </a:prstGeom>
        </p:spPr>
      </p:pic>
      <p:sp>
        <p:nvSpPr>
          <p:cNvPr id="4" name="Rettangolo 3">
            <a:extLst>
              <a:ext uri="{FF2B5EF4-FFF2-40B4-BE49-F238E27FC236}">
                <a16:creationId xmlns:a16="http://schemas.microsoft.com/office/drawing/2014/main" id="{EE0C8616-A748-8C13-2442-5AE573109916}"/>
              </a:ext>
            </a:extLst>
          </p:cNvPr>
          <p:cNvSpPr/>
          <p:nvPr/>
        </p:nvSpPr>
        <p:spPr>
          <a:xfrm>
            <a:off x="0" y="9835"/>
            <a:ext cx="12516465" cy="6858000"/>
          </a:xfrm>
          <a:prstGeom prst="rect">
            <a:avLst/>
          </a:prstGeom>
          <a:solidFill>
            <a:srgbClr val="666E7E">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age 10">
            <a:extLst>
              <a:ext uri="{FF2B5EF4-FFF2-40B4-BE49-F238E27FC236}">
                <a16:creationId xmlns:a16="http://schemas.microsoft.com/office/drawing/2014/main" id="{1463352A-589C-3CA3-6936-7A50FBD61A3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0949" y="422618"/>
            <a:ext cx="607559" cy="783947"/>
          </a:xfrm>
          <a:prstGeom prst="rect">
            <a:avLst/>
          </a:prstGeom>
        </p:spPr>
      </p:pic>
      <p:grpSp>
        <p:nvGrpSpPr>
          <p:cNvPr id="8" name="Gruppo 7">
            <a:extLst>
              <a:ext uri="{FF2B5EF4-FFF2-40B4-BE49-F238E27FC236}">
                <a16:creationId xmlns:a16="http://schemas.microsoft.com/office/drawing/2014/main" id="{C7FAD631-6AF2-082E-5577-B161683D6373}"/>
              </a:ext>
            </a:extLst>
          </p:cNvPr>
          <p:cNvGrpSpPr/>
          <p:nvPr/>
        </p:nvGrpSpPr>
        <p:grpSpPr>
          <a:xfrm>
            <a:off x="4758078" y="2646109"/>
            <a:ext cx="6690853" cy="1585451"/>
            <a:chOff x="2843980" y="2091814"/>
            <a:chExt cx="6690853" cy="1585451"/>
          </a:xfrm>
        </p:grpSpPr>
        <p:pic>
          <p:nvPicPr>
            <p:cNvPr id="6" name="Immagine 5">
              <a:extLst>
                <a:ext uri="{FF2B5EF4-FFF2-40B4-BE49-F238E27FC236}">
                  <a16:creationId xmlns:a16="http://schemas.microsoft.com/office/drawing/2014/main" id="{81DD9CA1-B52F-4DDB-0019-D58C6951D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980" y="2091814"/>
              <a:ext cx="1585451" cy="1585451"/>
            </a:xfrm>
            <a:prstGeom prst="ellipse">
              <a:avLst/>
            </a:prstGeom>
            <a:ln w="187325">
              <a:solidFill>
                <a:schemeClr val="accent1"/>
              </a:solidFill>
            </a:ln>
          </p:spPr>
        </p:pic>
        <p:sp>
          <p:nvSpPr>
            <p:cNvPr id="7" name="CasellaDiTesto 6">
              <a:extLst>
                <a:ext uri="{FF2B5EF4-FFF2-40B4-BE49-F238E27FC236}">
                  <a16:creationId xmlns:a16="http://schemas.microsoft.com/office/drawing/2014/main" id="{F964DE22-FE76-31A0-9B61-7C54B8A82368}"/>
                </a:ext>
              </a:extLst>
            </p:cNvPr>
            <p:cNvSpPr txBox="1"/>
            <p:nvPr/>
          </p:nvSpPr>
          <p:spPr>
            <a:xfrm>
              <a:off x="4857136" y="2484430"/>
              <a:ext cx="4677697" cy="1107996"/>
            </a:xfrm>
            <a:prstGeom prst="rect">
              <a:avLst/>
            </a:prstGeom>
            <a:noFill/>
          </p:spPr>
          <p:txBody>
            <a:bodyPr wrap="square" lIns="0" tIns="0" rIns="0" bIns="0" rtlCol="0">
              <a:spAutoFit/>
            </a:bodyPr>
            <a:lstStyle/>
            <a:p>
              <a:pPr algn="l" fontAlgn="base"/>
              <a:r>
                <a:rPr lang="it-IT" sz="2800" dirty="0">
                  <a:solidFill>
                    <a:schemeClr val="bg1"/>
                  </a:solidFill>
                  <a:latin typeface="Lato Black" panose="020F0502020204030203" pitchFamily="34" charset="0"/>
                  <a:ea typeface="Lato Black" panose="020F0502020204030203" pitchFamily="34" charset="0"/>
                  <a:cs typeface="Lato Black" panose="020F0502020204030203" pitchFamily="34" charset="0"/>
                </a:rPr>
                <a:t>Andrea Spagnoli </a:t>
              </a:r>
            </a:p>
            <a:p>
              <a:pPr algn="l" fontAlgn="base"/>
              <a:r>
                <a:rPr lang="en-US" sz="2400" b="1" i="0" dirty="0">
                  <a:solidFill>
                    <a:schemeClr val="bg1"/>
                  </a:solidFill>
                  <a:effectLst/>
                  <a:latin typeface="Lato" panose="020F0502020204030203" pitchFamily="34" charset="0"/>
                  <a:ea typeface="Lato" panose="020F0502020204030203" pitchFamily="34" charset="0"/>
                  <a:cs typeface="Lato" panose="020F0502020204030203" pitchFamily="34" charset="0"/>
                </a:rPr>
                <a:t>Tax Lawyer e VAT &amp; Fiscal Expert</a:t>
              </a:r>
            </a:p>
            <a:p>
              <a:pPr algn="l" fontAlgn="base"/>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aspagnoli@ayming.com</a:t>
              </a:r>
              <a:endParaRPr lang="en-US" sz="2000" b="1" i="0" dirty="0">
                <a:solidFill>
                  <a:schemeClr val="bg1"/>
                </a:solidFill>
                <a:effectLst/>
                <a:latin typeface="Lato" panose="020F0502020204030203" pitchFamily="34" charset="0"/>
                <a:ea typeface="Lato" panose="020F0502020204030203" pitchFamily="34" charset="0"/>
                <a:cs typeface="Lato" panose="020F0502020204030203" pitchFamily="34" charset="0"/>
              </a:endParaRPr>
            </a:p>
          </p:txBody>
        </p:sp>
      </p:grpSp>
      <p:sp>
        <p:nvSpPr>
          <p:cNvPr id="9" name="Rectangle 5">
            <a:extLst>
              <a:ext uri="{FF2B5EF4-FFF2-40B4-BE49-F238E27FC236}">
                <a16:creationId xmlns:a16="http://schemas.microsoft.com/office/drawing/2014/main" id="{07453AD8-18BE-FE6E-A657-24EC3A4A9426}"/>
              </a:ext>
            </a:extLst>
          </p:cNvPr>
          <p:cNvSpPr/>
          <p:nvPr/>
        </p:nvSpPr>
        <p:spPr>
          <a:xfrm>
            <a:off x="300735" y="6041965"/>
            <a:ext cx="275427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AEEF"/>
              </a:buClr>
              <a:buSzTx/>
              <a:buFontTx/>
              <a:buNone/>
              <a:tabLst/>
              <a:defRPr/>
            </a:pPr>
            <a:r>
              <a:rPr kumimoji="0" lang="en-GB" sz="20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FURTHER </a:t>
            </a:r>
            <a:r>
              <a:rPr kumimoji="0" lang="en-GB" sz="2000" b="0"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TOGETHER</a:t>
            </a:r>
          </a:p>
        </p:txBody>
      </p:sp>
      <p:grpSp>
        <p:nvGrpSpPr>
          <p:cNvPr id="18" name="Gruppo 17">
            <a:extLst>
              <a:ext uri="{FF2B5EF4-FFF2-40B4-BE49-F238E27FC236}">
                <a16:creationId xmlns:a16="http://schemas.microsoft.com/office/drawing/2014/main" id="{0F4F1FFB-65BE-56F6-9E41-F5B760173361}"/>
              </a:ext>
            </a:extLst>
          </p:cNvPr>
          <p:cNvGrpSpPr/>
          <p:nvPr/>
        </p:nvGrpSpPr>
        <p:grpSpPr>
          <a:xfrm>
            <a:off x="424536" y="2651695"/>
            <a:ext cx="2496313" cy="1579865"/>
            <a:chOff x="425891" y="3113032"/>
            <a:chExt cx="2496313" cy="1579865"/>
          </a:xfrm>
        </p:grpSpPr>
        <p:sp>
          <p:nvSpPr>
            <p:cNvPr id="10" name="Rectangle 10">
              <a:extLst>
                <a:ext uri="{FF2B5EF4-FFF2-40B4-BE49-F238E27FC236}">
                  <a16:creationId xmlns:a16="http://schemas.microsoft.com/office/drawing/2014/main" id="{2C6AE23A-E182-88F5-C38A-DC1441A76CA9}"/>
                </a:ext>
              </a:extLst>
            </p:cNvPr>
            <p:cNvSpPr/>
            <p:nvPr/>
          </p:nvSpPr>
          <p:spPr>
            <a:xfrm>
              <a:off x="1046369" y="3113032"/>
              <a:ext cx="121539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AEEF"/>
                </a:buClr>
                <a:buSzTx/>
                <a:buFontTx/>
                <a:buNone/>
                <a:tabLst/>
                <a:defRPr/>
              </a:pPr>
              <a:r>
                <a:rPr kumimoji="0" lang="en-GB" sz="2000" b="0" i="0" u="none" strike="noStrike" kern="120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hlinkClick r:id="rId5">
                    <a:extLst>
                      <a:ext uri="{A12FA001-AC4F-418D-AE19-62706E023703}">
                        <ahyp:hlinkClr xmlns:ahyp="http://schemas.microsoft.com/office/drawing/2018/hyperlinkcolor" val="tx"/>
                      </a:ext>
                    </a:extLst>
                  </a:hlinkClick>
                </a:rPr>
                <a:t>ayming.it</a:t>
              </a:r>
              <a:endParaRPr kumimoji="0" lang="en-GB" sz="2000" b="0" i="0" u="none" strike="noStrike" kern="120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sp>
          <p:nvSpPr>
            <p:cNvPr id="12" name="Rectangle 18">
              <a:extLst>
                <a:ext uri="{FF2B5EF4-FFF2-40B4-BE49-F238E27FC236}">
                  <a16:creationId xmlns:a16="http://schemas.microsoft.com/office/drawing/2014/main" id="{5D9FDB47-5F1C-A64C-E63B-D221F80E866B}"/>
                </a:ext>
              </a:extLst>
            </p:cNvPr>
            <p:cNvSpPr/>
            <p:nvPr/>
          </p:nvSpPr>
          <p:spPr>
            <a:xfrm>
              <a:off x="1046369" y="3735985"/>
              <a:ext cx="121379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AEEF"/>
                </a:buClr>
                <a:buSzTx/>
                <a:buFontTx/>
                <a:buNone/>
                <a:tabLst/>
                <a:defRPr/>
              </a:pPr>
              <a:r>
                <a:rPr kumimoji="0" lang="en-GB" sz="2000" b="0" i="0" u="none" strike="noStrike" kern="120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hlinkClick r:id="rId6">
                    <a:extLst>
                      <a:ext uri="{A12FA001-AC4F-418D-AE19-62706E023703}">
                        <ahyp:hlinkClr xmlns:ahyp="http://schemas.microsoft.com/office/drawing/2018/hyperlinkcolor" val="tx"/>
                      </a:ext>
                    </a:extLst>
                  </a:hlinkClick>
                </a:rPr>
                <a:t>@</a:t>
              </a:r>
              <a:r>
                <a:rPr kumimoji="0" lang="en-GB" sz="2000" b="0" i="0" u="none" strike="noStrike" kern="1200" cap="none" spc="0" normalizeH="0" baseline="0" noProof="0" dirty="0" err="1">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hlinkClick r:id="rId6">
                    <a:extLst>
                      <a:ext uri="{A12FA001-AC4F-418D-AE19-62706E023703}">
                        <ahyp:hlinkClr xmlns:ahyp="http://schemas.microsoft.com/office/drawing/2018/hyperlinkcolor" val="tx"/>
                      </a:ext>
                    </a:extLst>
                  </a:hlinkClick>
                </a:rPr>
                <a:t>ayming</a:t>
              </a:r>
              <a:endParaRPr kumimoji="0" lang="en-GB" sz="2000" b="0" i="0" u="none" strike="noStrike" kern="120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pic>
          <p:nvPicPr>
            <p:cNvPr id="13" name="Image 32" descr="Une image contenant oiseau&#10;&#10;Description générée automatiquement">
              <a:extLst>
                <a:ext uri="{FF2B5EF4-FFF2-40B4-BE49-F238E27FC236}">
                  <a16:creationId xmlns:a16="http://schemas.microsoft.com/office/drawing/2014/main" id="{AD4A9C3C-D6F9-1A76-62B5-679C0BDF8F59}"/>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425891" y="3736249"/>
              <a:ext cx="377473" cy="377473"/>
            </a:xfrm>
            <a:prstGeom prst="rect">
              <a:avLst/>
            </a:prstGeom>
          </p:spPr>
        </p:pic>
        <p:pic>
          <p:nvPicPr>
            <p:cNvPr id="15" name="Image 36" descr="Une image contenant horloge, monté, écran, dessin&#10;&#10;Description générée automatiquement">
              <a:extLst>
                <a:ext uri="{FF2B5EF4-FFF2-40B4-BE49-F238E27FC236}">
                  <a16:creationId xmlns:a16="http://schemas.microsoft.com/office/drawing/2014/main" id="{6898F780-4DAB-2282-7A4B-5521545A88F7}"/>
                </a:ext>
              </a:extLst>
            </p:cNvPr>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426352" y="3113757"/>
              <a:ext cx="376550" cy="376550"/>
            </a:xfrm>
            <a:prstGeom prst="rect">
              <a:avLst/>
            </a:prstGeom>
          </p:spPr>
        </p:pic>
        <p:pic>
          <p:nvPicPr>
            <p:cNvPr id="16" name="Image 38" descr="Une image contenant oiseau&#10;&#10;Description générée automatiquement">
              <a:extLst>
                <a:ext uri="{FF2B5EF4-FFF2-40B4-BE49-F238E27FC236}">
                  <a16:creationId xmlns:a16="http://schemas.microsoft.com/office/drawing/2014/main" id="{0C9F240A-7505-605E-E881-A9B8DF5F2F97}"/>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425891" y="4293051"/>
              <a:ext cx="377473" cy="377473"/>
            </a:xfrm>
            <a:prstGeom prst="rect">
              <a:avLst/>
            </a:prstGeom>
          </p:spPr>
        </p:pic>
        <p:sp>
          <p:nvSpPr>
            <p:cNvPr id="17" name="Rectangle 39">
              <a:extLst>
                <a:ext uri="{FF2B5EF4-FFF2-40B4-BE49-F238E27FC236}">
                  <a16:creationId xmlns:a16="http://schemas.microsoft.com/office/drawing/2014/main" id="{CBB14CC5-7DCE-E384-AD0E-1C959430E05B}"/>
                </a:ext>
              </a:extLst>
            </p:cNvPr>
            <p:cNvSpPr/>
            <p:nvPr/>
          </p:nvSpPr>
          <p:spPr>
            <a:xfrm>
              <a:off x="1046369" y="4292787"/>
              <a:ext cx="18758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AEEF"/>
                </a:buClr>
                <a:buSzTx/>
                <a:buFontTx/>
                <a:buNone/>
                <a:tabLst/>
                <a:defRPr/>
              </a:pPr>
              <a:r>
                <a:rPr kumimoji="0" lang="en-GB" sz="2000" b="0" i="0" u="none" strike="noStrike" kern="120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hlinkClick r:id="rId10">
                    <a:extLst>
                      <a:ext uri="{A12FA001-AC4F-418D-AE19-62706E023703}">
                        <ahyp:hlinkClr xmlns:ahyp="http://schemas.microsoft.com/office/drawing/2018/hyperlinkcolor" val="tx"/>
                      </a:ext>
                    </a:extLst>
                  </a:hlinkClick>
                </a:rPr>
                <a:t>@</a:t>
              </a:r>
              <a:r>
                <a:rPr kumimoji="0" lang="en-GB" sz="2000" b="0" i="0" u="none" strike="noStrike" kern="1200" cap="none" spc="0" normalizeH="0" baseline="0" noProof="0" dirty="0" err="1">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hlinkClick r:id="rId10">
                    <a:extLst>
                      <a:ext uri="{A12FA001-AC4F-418D-AE19-62706E023703}">
                        <ahyp:hlinkClr xmlns:ahyp="http://schemas.microsoft.com/office/drawing/2018/hyperlinkcolor" val="tx"/>
                      </a:ext>
                    </a:extLst>
                  </a:hlinkClick>
                </a:rPr>
                <a:t>ayminggroup</a:t>
              </a:r>
              <a:endParaRPr kumimoji="0" lang="en-GB" sz="2000" b="0" i="0" u="none" strike="noStrike" kern="1200" cap="none" spc="0" normalizeH="0" baseline="0" noProof="0" dirty="0">
                <a:ln>
                  <a:noFill/>
                </a:ln>
                <a:solidFill>
                  <a:prstClr val="white"/>
                </a:solidFill>
                <a:effectLst/>
                <a:uLnTx/>
                <a:uFillTx/>
                <a:latin typeface="Lato Medium" panose="020F0502020204030203" pitchFamily="34" charset="0"/>
                <a:ea typeface="Lato Medium" panose="020F0502020204030203" pitchFamily="34" charset="0"/>
                <a:cs typeface="Lato Medium" panose="020F0502020204030203" pitchFamily="34" charset="0"/>
              </a:endParaRPr>
            </a:p>
          </p:txBody>
        </p:sp>
      </p:grpSp>
    </p:spTree>
    <p:extLst>
      <p:ext uri="{BB962C8B-B14F-4D97-AF65-F5344CB8AC3E}">
        <p14:creationId xmlns:p14="http://schemas.microsoft.com/office/powerpoint/2010/main" val="75706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cielo, aria aperta, container, nuvola&#10;&#10;Descrizione generata automaticamente">
            <a:extLst>
              <a:ext uri="{FF2B5EF4-FFF2-40B4-BE49-F238E27FC236}">
                <a16:creationId xmlns:a16="http://schemas.microsoft.com/office/drawing/2014/main" id="{925DB0C8-D15C-463C-F767-277B8691F90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40146" y="0"/>
            <a:ext cx="5751871" cy="6858000"/>
          </a:xfrm>
          <a:prstGeom prst="rect">
            <a:avLst/>
          </a:prstGeom>
        </p:spPr>
      </p:pic>
      <p:sp>
        <p:nvSpPr>
          <p:cNvPr id="23" name="Figura a mano libera: forma 22">
            <a:extLst>
              <a:ext uri="{FF2B5EF4-FFF2-40B4-BE49-F238E27FC236}">
                <a16:creationId xmlns:a16="http://schemas.microsoft.com/office/drawing/2014/main" id="{62D43786-A7B0-546F-2E56-F2597D7F7972}"/>
              </a:ext>
            </a:extLst>
          </p:cNvPr>
          <p:cNvSpPr/>
          <p:nvPr/>
        </p:nvSpPr>
        <p:spPr>
          <a:xfrm>
            <a:off x="-1" y="0"/>
            <a:ext cx="8013701"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4" name="CasellaDiTesto 3">
            <a:extLst>
              <a:ext uri="{FF2B5EF4-FFF2-40B4-BE49-F238E27FC236}">
                <a16:creationId xmlns:a16="http://schemas.microsoft.com/office/drawing/2014/main" id="{C4EF7C5A-1B7F-8DB5-48F0-6A915361BAAB}"/>
              </a:ext>
            </a:extLst>
          </p:cNvPr>
          <p:cNvSpPr txBox="1"/>
          <p:nvPr/>
        </p:nvSpPr>
        <p:spPr>
          <a:xfrm>
            <a:off x="657725" y="224135"/>
            <a:ext cx="7292475" cy="923330"/>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6000" b="0" i="0" u="none" strike="noStrike" kern="120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Agenda</a:t>
            </a:r>
          </a:p>
        </p:txBody>
      </p:sp>
      <p:sp>
        <p:nvSpPr>
          <p:cNvPr id="5" name="object 22">
            <a:extLst>
              <a:ext uri="{FF2B5EF4-FFF2-40B4-BE49-F238E27FC236}">
                <a16:creationId xmlns:a16="http://schemas.microsoft.com/office/drawing/2014/main" id="{10B15394-C7E2-8AB5-8603-D77EE18CA57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cxnSp>
        <p:nvCxnSpPr>
          <p:cNvPr id="14" name="Connettore diritto 13">
            <a:extLst>
              <a:ext uri="{FF2B5EF4-FFF2-40B4-BE49-F238E27FC236}">
                <a16:creationId xmlns:a16="http://schemas.microsoft.com/office/drawing/2014/main" id="{F34D327D-3343-FACF-D178-961944D4835E}"/>
              </a:ext>
            </a:extLst>
          </p:cNvPr>
          <p:cNvCxnSpPr>
            <a:cxnSpLocks/>
          </p:cNvCxnSpPr>
          <p:nvPr/>
        </p:nvCxnSpPr>
        <p:spPr>
          <a:xfrm>
            <a:off x="2222500" y="6483454"/>
            <a:ext cx="913272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Immagine 16" descr="Immagine che contiene Elementi grafici, Carattere, testo, grafica&#10;&#10;Descrizione generata automaticamente">
            <a:extLst>
              <a:ext uri="{FF2B5EF4-FFF2-40B4-BE49-F238E27FC236}">
                <a16:creationId xmlns:a16="http://schemas.microsoft.com/office/drawing/2014/main" id="{F49F0B63-23DA-E04E-1E22-EF6999F5658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2525" y="6235700"/>
            <a:ext cx="1074663" cy="495509"/>
          </a:xfrm>
          <a:prstGeom prst="rect">
            <a:avLst/>
          </a:prstGeom>
        </p:spPr>
      </p:pic>
      <p:cxnSp>
        <p:nvCxnSpPr>
          <p:cNvPr id="9" name="Connettore diritto 8">
            <a:extLst>
              <a:ext uri="{FF2B5EF4-FFF2-40B4-BE49-F238E27FC236}">
                <a16:creationId xmlns:a16="http://schemas.microsoft.com/office/drawing/2014/main" id="{2BB5FAB7-059A-548D-48B4-1E9746BFB7D8}"/>
              </a:ext>
            </a:extLst>
          </p:cNvPr>
          <p:cNvCxnSpPr>
            <a:cxnSpLocks/>
          </p:cNvCxnSpPr>
          <p:nvPr/>
        </p:nvCxnSpPr>
        <p:spPr>
          <a:xfrm>
            <a:off x="657725" y="1181794"/>
            <a:ext cx="18568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7F3EA65A-8FFA-2B9F-4CF6-80467F9F2254}"/>
              </a:ext>
            </a:extLst>
          </p:cNvPr>
          <p:cNvSpPr txBox="1"/>
          <p:nvPr/>
        </p:nvSpPr>
        <p:spPr>
          <a:xfrm>
            <a:off x="11408614" y="6406510"/>
            <a:ext cx="131924"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Franklin Gothic Book"/>
                <a:ea typeface="+mn-ea"/>
                <a:cs typeface="+mn-cs"/>
              </a:rPr>
              <a:t>3</a:t>
            </a:r>
          </a:p>
        </p:txBody>
      </p:sp>
      <p:sp>
        <p:nvSpPr>
          <p:cNvPr id="7" name="CasellaDiTesto 6">
            <a:extLst>
              <a:ext uri="{FF2B5EF4-FFF2-40B4-BE49-F238E27FC236}">
                <a16:creationId xmlns:a16="http://schemas.microsoft.com/office/drawing/2014/main" id="{9ACC8ED3-3BCD-C8AA-63D8-80CEB74CFE22}"/>
              </a:ext>
            </a:extLst>
          </p:cNvPr>
          <p:cNvSpPr txBox="1"/>
          <p:nvPr/>
        </p:nvSpPr>
        <p:spPr>
          <a:xfrm>
            <a:off x="587141" y="1645920"/>
            <a:ext cx="6997566" cy="3393237"/>
          </a:xfrm>
          <a:prstGeom prst="rect">
            <a:avLst/>
          </a:prstGeom>
          <a:noFill/>
        </p:spPr>
        <p:txBody>
          <a:bodyPr wrap="square" lIns="0" tIns="0" rIns="0" bIns="0" rtlCol="0">
            <a:spAutoFit/>
          </a:bodyPr>
          <a:lstStyle/>
          <a:p>
            <a:pPr marL="285750" indent="-285750" algn="l">
              <a:lnSpc>
                <a:spcPct val="250000"/>
              </a:lnSpc>
              <a:buClr>
                <a:schemeClr val="bg1"/>
              </a:buClr>
              <a:buFont typeface="Courier New" panose="02070309020205020404" pitchFamily="49" charset="0"/>
              <a:buChar char="o"/>
            </a:pPr>
            <a:r>
              <a:rPr lang="it-IT" dirty="0">
                <a:solidFill>
                  <a:schemeClr val="bg1"/>
                </a:solidFill>
                <a:latin typeface="Lato Black" panose="020F0502020204030203" pitchFamily="34" charset="0"/>
                <a:ea typeface="Lato Black" panose="020F0502020204030203" pitchFamily="34" charset="0"/>
                <a:cs typeface="Lato Black" panose="020F0502020204030203" pitchFamily="34" charset="0"/>
              </a:rPr>
              <a:t>Importazione definitiva: immissione in libera pratica ed immissione in consumo</a:t>
            </a:r>
          </a:p>
          <a:p>
            <a:pPr marL="285750" indent="-285750" algn="l">
              <a:lnSpc>
                <a:spcPct val="250000"/>
              </a:lnSpc>
              <a:buClr>
                <a:schemeClr val="bg1"/>
              </a:buClr>
              <a:buFont typeface="Courier New" panose="02070309020205020404" pitchFamily="49" charset="0"/>
              <a:buChar char="o"/>
            </a:pPr>
            <a:r>
              <a:rPr lang="it-IT" dirty="0">
                <a:solidFill>
                  <a:schemeClr val="bg1"/>
                </a:solidFill>
                <a:latin typeface="Lato Black" panose="020F0502020204030203" pitchFamily="34" charset="0"/>
                <a:ea typeface="Lato Black" panose="020F0502020204030203" pitchFamily="34" charset="0"/>
                <a:cs typeface="Lato Black" panose="020F0502020204030203" pitchFamily="34" charset="0"/>
              </a:rPr>
              <a:t>Dazi all’importazione: classificazione, origine e valore doganale delle merci</a:t>
            </a:r>
          </a:p>
          <a:p>
            <a:pPr marL="285750" indent="-285750" algn="l">
              <a:lnSpc>
                <a:spcPct val="250000"/>
              </a:lnSpc>
              <a:buClr>
                <a:schemeClr val="bg1"/>
              </a:buClr>
              <a:buFont typeface="Courier New" panose="02070309020205020404" pitchFamily="49" charset="0"/>
              <a:buChar char="o"/>
            </a:pPr>
            <a:r>
              <a:rPr lang="it-IT" dirty="0">
                <a:solidFill>
                  <a:schemeClr val="bg1"/>
                </a:solidFill>
                <a:latin typeface="Lato Black" panose="020F0502020204030203" pitchFamily="34" charset="0"/>
                <a:ea typeface="Lato Black" panose="020F0502020204030203" pitchFamily="34" charset="0"/>
                <a:cs typeface="Lato Black" panose="020F0502020204030203" pitchFamily="34" charset="0"/>
              </a:rPr>
              <a:t>IVA all’importazione</a:t>
            </a:r>
          </a:p>
        </p:txBody>
      </p:sp>
    </p:spTree>
    <p:extLst>
      <p:ext uri="{BB962C8B-B14F-4D97-AF65-F5344CB8AC3E}">
        <p14:creationId xmlns:p14="http://schemas.microsoft.com/office/powerpoint/2010/main" val="817893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D4705B1-B7F4-3033-0CC9-539007299E93}"/>
              </a:ext>
            </a:extLst>
          </p:cNvPr>
          <p:cNvSpPr>
            <a:spLocks noGrp="1"/>
          </p:cNvSpPr>
          <p:nvPr>
            <p:ph type="body" idx="10"/>
          </p:nvPr>
        </p:nvSpPr>
        <p:spPr/>
        <p:txBody>
          <a:bodyPr>
            <a:normAutofit fontScale="25000" lnSpcReduction="20000"/>
          </a:bodyPr>
          <a:lstStyle/>
          <a:p>
            <a:endParaRPr lang="it-IT"/>
          </a:p>
        </p:txBody>
      </p:sp>
      <p:pic>
        <p:nvPicPr>
          <p:cNvPr id="4" name="Immagine 3" descr="Immagine che contiene trasporto, natante, acqua, nave&#10;&#10;Descrizione generata automaticamente">
            <a:extLst>
              <a:ext uri="{FF2B5EF4-FFF2-40B4-BE49-F238E27FC236}">
                <a16:creationId xmlns:a16="http://schemas.microsoft.com/office/drawing/2014/main" id="{19FDFEC9-B783-DD7F-B6FD-4460327DA2B7}"/>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CasellaDiTesto 4">
            <a:extLst>
              <a:ext uri="{FF2B5EF4-FFF2-40B4-BE49-F238E27FC236}">
                <a16:creationId xmlns:a16="http://schemas.microsoft.com/office/drawing/2014/main" id="{683045FF-21F2-0118-0F19-7B008B377B1B}"/>
              </a:ext>
            </a:extLst>
          </p:cNvPr>
          <p:cNvSpPr txBox="1"/>
          <p:nvPr/>
        </p:nvSpPr>
        <p:spPr>
          <a:xfrm>
            <a:off x="463200" y="2598003"/>
            <a:ext cx="8350600" cy="1661994"/>
          </a:xfrm>
          <a:prstGeom prst="rect">
            <a:avLst/>
          </a:prstGeom>
          <a:noFill/>
        </p:spPr>
        <p:txBody>
          <a:bodyPr wrap="square" lIns="0" tIns="0" rIns="0" bIns="0" rtlCol="0">
            <a:spAutoFit/>
          </a:bodyPr>
          <a:lstStyle/>
          <a:p>
            <a:pPr algn="just"/>
            <a:r>
              <a:rPr lang="it-IT" dirty="0">
                <a:solidFill>
                  <a:schemeClr val="bg1"/>
                </a:solidFill>
                <a:latin typeface="Lato Black" panose="020F0502020204030203" pitchFamily="34" charset="0"/>
                <a:ea typeface="Lato Black" panose="020F0502020204030203" pitchFamily="34" charset="0"/>
                <a:cs typeface="Lato Black" panose="020F0502020204030203" pitchFamily="34" charset="0"/>
              </a:rPr>
              <a:t>Nell’odierno contesto economico, sempre di più votato agli scambi internazionali, gli aspetti doganali e tributari hanno un’importanza strategica per le imprese, oltre che che un impatto rilevante sullo sviluppo del commercio internazionale, sia nell’ottica di una conformità alle regole, sia per una corretta e consapevole pianificazione aziendale</a:t>
            </a:r>
          </a:p>
          <a:p>
            <a:pPr algn="just"/>
            <a:endParaRPr lang="it-IT" dirty="0">
              <a:solidFill>
                <a:schemeClr val="bg1"/>
              </a:solidFill>
              <a:latin typeface="Lato Black" panose="020F0502020204030203" pitchFamily="34" charset="0"/>
              <a:ea typeface="Lato Black" panose="020F0502020204030203" pitchFamily="34" charset="0"/>
              <a:cs typeface="Lato Black" panose="020F0502020204030203" pitchFamily="34" charset="0"/>
            </a:endParaRPr>
          </a:p>
        </p:txBody>
      </p:sp>
      <p:sp>
        <p:nvSpPr>
          <p:cNvPr id="6" name="Ovale 5">
            <a:extLst>
              <a:ext uri="{FF2B5EF4-FFF2-40B4-BE49-F238E27FC236}">
                <a16:creationId xmlns:a16="http://schemas.microsoft.com/office/drawing/2014/main" id="{9553E693-25F0-4CF7-B5C7-C8DBBB30A6B6}"/>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7" name="Immagine 6" descr="Immagine che contiene Elementi grafici, Carattere, testo, grafica&#10;&#10;Descrizione generata automaticamente">
            <a:extLst>
              <a:ext uri="{FF2B5EF4-FFF2-40B4-BE49-F238E27FC236}">
                <a16:creationId xmlns:a16="http://schemas.microsoft.com/office/drawing/2014/main" id="{00328C1C-CDD2-FCF1-00CA-A1D9BC73037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8" name="object 22">
            <a:extLst>
              <a:ext uri="{FF2B5EF4-FFF2-40B4-BE49-F238E27FC236}">
                <a16:creationId xmlns:a16="http://schemas.microsoft.com/office/drawing/2014/main" id="{371C5D84-AF66-5C15-F174-8C71258F223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sp>
        <p:nvSpPr>
          <p:cNvPr id="9" name="CasellaDiTesto 8">
            <a:extLst>
              <a:ext uri="{FF2B5EF4-FFF2-40B4-BE49-F238E27FC236}">
                <a16:creationId xmlns:a16="http://schemas.microsoft.com/office/drawing/2014/main" id="{4672AA06-2C9D-6458-3366-ED7010AEF005}"/>
              </a:ext>
            </a:extLst>
          </p:cNvPr>
          <p:cNvSpPr txBox="1"/>
          <p:nvPr/>
        </p:nvSpPr>
        <p:spPr>
          <a:xfrm>
            <a:off x="11408614" y="6406510"/>
            <a:ext cx="131924"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666E7E"/>
                </a:solidFill>
                <a:effectLst/>
                <a:uLnTx/>
                <a:uFillTx/>
                <a:latin typeface="Franklin Gothic Book"/>
                <a:ea typeface="+mn-ea"/>
                <a:cs typeface="+mn-cs"/>
              </a:rPr>
              <a:t>6</a:t>
            </a:r>
          </a:p>
        </p:txBody>
      </p:sp>
      <p:cxnSp>
        <p:nvCxnSpPr>
          <p:cNvPr id="10" name="Connettore diritto 9">
            <a:extLst>
              <a:ext uri="{FF2B5EF4-FFF2-40B4-BE49-F238E27FC236}">
                <a16:creationId xmlns:a16="http://schemas.microsoft.com/office/drawing/2014/main" id="{3DA86693-5E2E-1206-D3BD-FE123109CABD}"/>
              </a:ext>
            </a:extLst>
          </p:cNvPr>
          <p:cNvCxnSpPr>
            <a:cxnSpLocks/>
          </p:cNvCxnSpPr>
          <p:nvPr/>
        </p:nvCxnSpPr>
        <p:spPr>
          <a:xfrm>
            <a:off x="1630837" y="6483454"/>
            <a:ext cx="4464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38D32E7E-ABBA-D7DE-4669-E8AF61A29F52}"/>
              </a:ext>
            </a:extLst>
          </p:cNvPr>
          <p:cNvCxnSpPr>
            <a:cxnSpLocks/>
          </p:cNvCxnSpPr>
          <p:nvPr/>
        </p:nvCxnSpPr>
        <p:spPr>
          <a:xfrm>
            <a:off x="6063468" y="6483454"/>
            <a:ext cx="529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Immagine 11" descr="Immagine che contiene Elementi grafici, Carattere, testo, grafica&#10;&#10;Descrizione generata automaticamente">
            <a:extLst>
              <a:ext uri="{FF2B5EF4-FFF2-40B4-BE49-F238E27FC236}">
                <a16:creationId xmlns:a16="http://schemas.microsoft.com/office/drawing/2014/main" id="{D592E7B0-9A28-8E4B-2544-DF69B4D6B2B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3" name="object 22">
            <a:extLst>
              <a:ext uri="{FF2B5EF4-FFF2-40B4-BE49-F238E27FC236}">
                <a16:creationId xmlns:a16="http://schemas.microsoft.com/office/drawing/2014/main" id="{7EC7B17B-87F9-B861-F83B-25FB80AFC3C9}"/>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4" name="CasellaDiTesto 13">
            <a:extLst>
              <a:ext uri="{FF2B5EF4-FFF2-40B4-BE49-F238E27FC236}">
                <a16:creationId xmlns:a16="http://schemas.microsoft.com/office/drawing/2014/main" id="{7DBBCC57-7BBC-1AC3-16C5-F2D431FBA39E}"/>
              </a:ext>
            </a:extLst>
          </p:cNvPr>
          <p:cNvSpPr txBox="1"/>
          <p:nvPr/>
        </p:nvSpPr>
        <p:spPr>
          <a:xfrm>
            <a:off x="11408614" y="6406510"/>
            <a:ext cx="131924"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000" dirty="0">
                <a:solidFill>
                  <a:prstClr val="white"/>
                </a:solidFill>
                <a:latin typeface="Franklin Gothic Book"/>
              </a:rPr>
              <a:t>4</a:t>
            </a:r>
            <a:endParaRPr kumimoji="0" lang="it-IT" sz="1000" b="0" i="0" u="none" strike="noStrike" kern="1200" cap="none" spc="0" normalizeH="0" baseline="0" noProof="0" dirty="0">
              <a:ln>
                <a:noFill/>
              </a:ln>
              <a:solidFill>
                <a:prstClr val="white"/>
              </a:solidFill>
              <a:effectLst/>
              <a:uLnTx/>
              <a:uFillTx/>
              <a:latin typeface="Franklin Gothic Book"/>
              <a:ea typeface="+mn-ea"/>
              <a:cs typeface="+mn-cs"/>
            </a:endParaRPr>
          </a:p>
        </p:txBody>
      </p:sp>
      <p:cxnSp>
        <p:nvCxnSpPr>
          <p:cNvPr id="15" name="Connettore diritto 14">
            <a:extLst>
              <a:ext uri="{FF2B5EF4-FFF2-40B4-BE49-F238E27FC236}">
                <a16:creationId xmlns:a16="http://schemas.microsoft.com/office/drawing/2014/main" id="{9BFBE343-C205-A0F8-653A-94006AFD4536}"/>
              </a:ext>
            </a:extLst>
          </p:cNvPr>
          <p:cNvCxnSpPr>
            <a:cxnSpLocks/>
          </p:cNvCxnSpPr>
          <p:nvPr/>
        </p:nvCxnSpPr>
        <p:spPr>
          <a:xfrm>
            <a:off x="7469205" y="6483454"/>
            <a:ext cx="38860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4462CE3A-B951-39E5-D4D8-65D01E22F378}"/>
              </a:ext>
            </a:extLst>
          </p:cNvPr>
          <p:cNvCxnSpPr>
            <a:cxnSpLocks/>
          </p:cNvCxnSpPr>
          <p:nvPr/>
        </p:nvCxnSpPr>
        <p:spPr>
          <a:xfrm>
            <a:off x="1630837" y="6483454"/>
            <a:ext cx="58383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340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mappa, schizzo, disegno, bianco e nero&#10;&#10;Descrizione generata automaticamente">
            <a:extLst>
              <a:ext uri="{FF2B5EF4-FFF2-40B4-BE49-F238E27FC236}">
                <a16:creationId xmlns:a16="http://schemas.microsoft.com/office/drawing/2014/main" id="{27D2354C-33B6-6ABE-8186-27567A4CD7C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3693" y="698967"/>
            <a:ext cx="12154253" cy="5460065"/>
          </a:xfrm>
          <a:prstGeom prst="rect">
            <a:avLst/>
          </a:prstGeom>
        </p:spPr>
      </p:pic>
      <p:sp>
        <p:nvSpPr>
          <p:cNvPr id="5" name="Ovale 4">
            <a:extLst>
              <a:ext uri="{FF2B5EF4-FFF2-40B4-BE49-F238E27FC236}">
                <a16:creationId xmlns:a16="http://schemas.microsoft.com/office/drawing/2014/main" id="{969B86C0-8AD0-D4EA-26C3-744FA6739285}"/>
              </a:ext>
            </a:extLst>
          </p:cNvPr>
          <p:cNvSpPr/>
          <p:nvPr/>
        </p:nvSpPr>
        <p:spPr>
          <a:xfrm>
            <a:off x="-599283" y="-583667"/>
            <a:ext cx="1330355" cy="1330355"/>
          </a:xfrm>
          <a:prstGeom prst="ellipse">
            <a:avLst/>
          </a:prstGeom>
          <a:noFill/>
          <a:ln w="203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6" name="object 4">
            <a:extLst>
              <a:ext uri="{FF2B5EF4-FFF2-40B4-BE49-F238E27FC236}">
                <a16:creationId xmlns:a16="http://schemas.microsoft.com/office/drawing/2014/main" id="{AFB45D27-6756-7713-DC77-4EFFDA952CE9}"/>
              </a:ext>
            </a:extLst>
          </p:cNvPr>
          <p:cNvSpPr txBox="1"/>
          <p:nvPr/>
        </p:nvSpPr>
        <p:spPr>
          <a:xfrm>
            <a:off x="836429" y="3796084"/>
            <a:ext cx="10519142" cy="1792029"/>
          </a:xfrm>
          <a:prstGeom prst="rect">
            <a:avLst/>
          </a:prstGeom>
        </p:spPr>
        <p:txBody>
          <a:bodyPr vert="horz" wrap="square" lIns="0" tIns="12700" rIns="0" bIns="0" rtlCol="0">
            <a:spAutoFit/>
          </a:bodyPr>
          <a:lstStyle/>
          <a:p>
            <a:pPr marL="12700" marR="5715">
              <a:lnSpc>
                <a:spcPct val="100600"/>
              </a:lnSpc>
              <a:spcBef>
                <a:spcPts val="100"/>
              </a:spcBef>
            </a:pPr>
            <a:r>
              <a:rPr sz="1400" spc="5" dirty="0">
                <a:solidFill>
                  <a:schemeClr val="accent1"/>
                </a:solidFill>
                <a:cs typeface="Calibri"/>
              </a:rPr>
              <a:t>Nei</a:t>
            </a:r>
            <a:r>
              <a:rPr sz="1400" spc="229" dirty="0">
                <a:solidFill>
                  <a:schemeClr val="accent1"/>
                </a:solidFill>
                <a:cs typeface="Calibri"/>
              </a:rPr>
              <a:t> </a:t>
            </a:r>
            <a:r>
              <a:rPr sz="1400" spc="-5" dirty="0">
                <a:solidFill>
                  <a:schemeClr val="accent1"/>
                </a:solidFill>
                <a:cs typeface="Calibri"/>
              </a:rPr>
              <a:t>«rapporti</a:t>
            </a:r>
            <a:r>
              <a:rPr sz="1400" spc="235" dirty="0">
                <a:solidFill>
                  <a:schemeClr val="accent1"/>
                </a:solidFill>
                <a:cs typeface="Calibri"/>
              </a:rPr>
              <a:t> </a:t>
            </a:r>
            <a:r>
              <a:rPr sz="1400" spc="-5" dirty="0">
                <a:solidFill>
                  <a:schemeClr val="accent1"/>
                </a:solidFill>
                <a:cs typeface="Calibri"/>
              </a:rPr>
              <a:t>extra-unionali»,</a:t>
            </a:r>
            <a:r>
              <a:rPr sz="1400" spc="235" dirty="0">
                <a:solidFill>
                  <a:schemeClr val="accent1"/>
                </a:solidFill>
                <a:cs typeface="Calibri"/>
              </a:rPr>
              <a:t> </a:t>
            </a:r>
            <a:r>
              <a:rPr sz="1400" dirty="0">
                <a:solidFill>
                  <a:schemeClr val="accent1"/>
                </a:solidFill>
                <a:cs typeface="Calibri"/>
              </a:rPr>
              <a:t>nel</a:t>
            </a:r>
            <a:r>
              <a:rPr sz="1400" spc="235" dirty="0">
                <a:solidFill>
                  <a:schemeClr val="accent1"/>
                </a:solidFill>
                <a:cs typeface="Calibri"/>
              </a:rPr>
              <a:t> </a:t>
            </a:r>
            <a:r>
              <a:rPr sz="1400" dirty="0">
                <a:solidFill>
                  <a:schemeClr val="accent1"/>
                </a:solidFill>
                <a:cs typeface="Calibri"/>
              </a:rPr>
              <a:t>caso</a:t>
            </a:r>
            <a:r>
              <a:rPr sz="1400" spc="240" dirty="0">
                <a:solidFill>
                  <a:schemeClr val="accent1"/>
                </a:solidFill>
                <a:cs typeface="Calibri"/>
              </a:rPr>
              <a:t> </a:t>
            </a:r>
            <a:r>
              <a:rPr sz="1400" spc="5" dirty="0">
                <a:solidFill>
                  <a:schemeClr val="accent1"/>
                </a:solidFill>
                <a:cs typeface="Calibri"/>
              </a:rPr>
              <a:t>in</a:t>
            </a:r>
            <a:r>
              <a:rPr sz="1400" spc="229" dirty="0">
                <a:solidFill>
                  <a:schemeClr val="accent1"/>
                </a:solidFill>
                <a:cs typeface="Calibri"/>
              </a:rPr>
              <a:t> </a:t>
            </a:r>
            <a:r>
              <a:rPr sz="1400" dirty="0">
                <a:solidFill>
                  <a:schemeClr val="accent1"/>
                </a:solidFill>
                <a:cs typeface="Calibri"/>
              </a:rPr>
              <a:t>cui</a:t>
            </a:r>
            <a:r>
              <a:rPr sz="1400" spc="235" dirty="0">
                <a:solidFill>
                  <a:schemeClr val="accent1"/>
                </a:solidFill>
                <a:cs typeface="Calibri"/>
              </a:rPr>
              <a:t> </a:t>
            </a:r>
            <a:r>
              <a:rPr sz="1400" spc="5" dirty="0">
                <a:solidFill>
                  <a:schemeClr val="accent1"/>
                </a:solidFill>
                <a:cs typeface="Calibri"/>
              </a:rPr>
              <a:t>le</a:t>
            </a:r>
            <a:r>
              <a:rPr sz="1400" spc="229" dirty="0">
                <a:solidFill>
                  <a:schemeClr val="accent1"/>
                </a:solidFill>
                <a:cs typeface="Calibri"/>
              </a:rPr>
              <a:t> </a:t>
            </a:r>
            <a:r>
              <a:rPr sz="1400" spc="-5" dirty="0">
                <a:solidFill>
                  <a:schemeClr val="accent1"/>
                </a:solidFill>
                <a:cs typeface="Calibri"/>
              </a:rPr>
              <a:t>relative</a:t>
            </a:r>
            <a:r>
              <a:rPr sz="1400" spc="235" dirty="0">
                <a:solidFill>
                  <a:schemeClr val="accent1"/>
                </a:solidFill>
                <a:cs typeface="Calibri"/>
              </a:rPr>
              <a:t> </a:t>
            </a:r>
            <a:r>
              <a:rPr sz="1400" spc="-5" dirty="0" err="1">
                <a:solidFill>
                  <a:schemeClr val="accent1"/>
                </a:solidFill>
                <a:cs typeface="Calibri"/>
              </a:rPr>
              <a:t>operazioni</a:t>
            </a:r>
            <a:r>
              <a:rPr sz="1400" spc="229" dirty="0">
                <a:solidFill>
                  <a:schemeClr val="accent1"/>
                </a:solidFill>
                <a:cs typeface="Calibri"/>
              </a:rPr>
              <a:t> </a:t>
            </a:r>
            <a:r>
              <a:rPr sz="1400" spc="-5" dirty="0" err="1">
                <a:solidFill>
                  <a:schemeClr val="accent1"/>
                </a:solidFill>
                <a:cs typeface="Calibri"/>
              </a:rPr>
              <a:t>rientr</a:t>
            </a:r>
            <a:r>
              <a:rPr lang="it-IT" sz="1400" spc="-5" dirty="0">
                <a:solidFill>
                  <a:schemeClr val="accent1"/>
                </a:solidFill>
                <a:cs typeface="Calibri"/>
              </a:rPr>
              <a:t>ino</a:t>
            </a:r>
            <a:r>
              <a:rPr sz="1400" spc="235" dirty="0">
                <a:solidFill>
                  <a:schemeClr val="accent1"/>
                </a:solidFill>
                <a:cs typeface="Calibri"/>
              </a:rPr>
              <a:t> </a:t>
            </a:r>
            <a:r>
              <a:rPr sz="1400" dirty="0">
                <a:solidFill>
                  <a:schemeClr val="accent1"/>
                </a:solidFill>
                <a:cs typeface="Calibri"/>
              </a:rPr>
              <a:t>nel</a:t>
            </a:r>
            <a:r>
              <a:rPr sz="1400" spc="220" dirty="0">
                <a:solidFill>
                  <a:schemeClr val="accent1"/>
                </a:solidFill>
                <a:cs typeface="Calibri"/>
              </a:rPr>
              <a:t> </a:t>
            </a:r>
            <a:r>
              <a:rPr sz="1400" dirty="0">
                <a:solidFill>
                  <a:schemeClr val="accent1"/>
                </a:solidFill>
                <a:cs typeface="Calibri"/>
              </a:rPr>
              <a:t>campo</a:t>
            </a:r>
            <a:r>
              <a:rPr sz="1400" spc="235" dirty="0">
                <a:solidFill>
                  <a:schemeClr val="accent1"/>
                </a:solidFill>
                <a:cs typeface="Calibri"/>
              </a:rPr>
              <a:t> </a:t>
            </a:r>
            <a:r>
              <a:rPr sz="1400" dirty="0">
                <a:solidFill>
                  <a:schemeClr val="accent1"/>
                </a:solidFill>
                <a:cs typeface="Calibri"/>
              </a:rPr>
              <a:t>di </a:t>
            </a:r>
            <a:r>
              <a:rPr sz="1400" spc="-380" dirty="0">
                <a:solidFill>
                  <a:schemeClr val="accent1"/>
                </a:solidFill>
                <a:cs typeface="Calibri"/>
              </a:rPr>
              <a:t> </a:t>
            </a:r>
            <a:r>
              <a:rPr sz="1400" dirty="0">
                <a:solidFill>
                  <a:schemeClr val="accent1"/>
                </a:solidFill>
                <a:cs typeface="Calibri"/>
              </a:rPr>
              <a:t>applicazione </a:t>
            </a:r>
            <a:r>
              <a:rPr sz="1400" spc="-10" dirty="0">
                <a:solidFill>
                  <a:schemeClr val="accent1"/>
                </a:solidFill>
                <a:cs typeface="Calibri"/>
              </a:rPr>
              <a:t>dell’IVA,</a:t>
            </a:r>
            <a:r>
              <a:rPr sz="1400" dirty="0">
                <a:solidFill>
                  <a:schemeClr val="accent1"/>
                </a:solidFill>
                <a:cs typeface="Calibri"/>
              </a:rPr>
              <a:t> </a:t>
            </a:r>
            <a:r>
              <a:rPr sz="1400" spc="-5" dirty="0">
                <a:solidFill>
                  <a:schemeClr val="accent1"/>
                </a:solidFill>
                <a:cs typeface="Calibri"/>
              </a:rPr>
              <a:t>occorre</a:t>
            </a:r>
            <a:r>
              <a:rPr sz="1400" dirty="0">
                <a:solidFill>
                  <a:schemeClr val="accent1"/>
                </a:solidFill>
                <a:cs typeface="Calibri"/>
              </a:rPr>
              <a:t> </a:t>
            </a:r>
            <a:r>
              <a:rPr sz="1400" spc="-15" dirty="0">
                <a:solidFill>
                  <a:schemeClr val="accent1"/>
                </a:solidFill>
                <a:cs typeface="Calibri"/>
              </a:rPr>
              <a:t>un’analisi</a:t>
            </a:r>
            <a:r>
              <a:rPr sz="1400" spc="5" dirty="0">
                <a:solidFill>
                  <a:schemeClr val="accent1"/>
                </a:solidFill>
                <a:cs typeface="Calibri"/>
              </a:rPr>
              <a:t> </a:t>
            </a:r>
            <a:r>
              <a:rPr sz="1400" spc="-5" dirty="0">
                <a:solidFill>
                  <a:schemeClr val="accent1"/>
                </a:solidFill>
                <a:cs typeface="Calibri"/>
              </a:rPr>
              <a:t>combinata</a:t>
            </a:r>
            <a:r>
              <a:rPr sz="1400" spc="10" dirty="0">
                <a:solidFill>
                  <a:schemeClr val="accent1"/>
                </a:solidFill>
                <a:cs typeface="Calibri"/>
              </a:rPr>
              <a:t> </a:t>
            </a:r>
            <a:r>
              <a:rPr sz="1400" dirty="0">
                <a:solidFill>
                  <a:schemeClr val="accent1"/>
                </a:solidFill>
                <a:cs typeface="Calibri"/>
              </a:rPr>
              <a:t>delle</a:t>
            </a:r>
            <a:r>
              <a:rPr sz="1400" spc="-10" dirty="0">
                <a:solidFill>
                  <a:schemeClr val="accent1"/>
                </a:solidFill>
                <a:cs typeface="Calibri"/>
              </a:rPr>
              <a:t> </a:t>
            </a:r>
            <a:r>
              <a:rPr sz="1400" dirty="0">
                <a:solidFill>
                  <a:schemeClr val="accent1"/>
                </a:solidFill>
                <a:cs typeface="Calibri"/>
              </a:rPr>
              <a:t>implicazioni:</a:t>
            </a:r>
          </a:p>
          <a:p>
            <a:pPr>
              <a:lnSpc>
                <a:spcPct val="100000"/>
              </a:lnSpc>
            </a:pPr>
            <a:endParaRPr sz="1400" dirty="0">
              <a:solidFill>
                <a:schemeClr val="accent1"/>
              </a:solidFill>
              <a:cs typeface="Calibri"/>
            </a:endParaRPr>
          </a:p>
          <a:p>
            <a:pPr marL="314325" indent="-302260">
              <a:lnSpc>
                <a:spcPct val="100000"/>
              </a:lnSpc>
              <a:buFont typeface="Courier New" panose="02070309020205020404" pitchFamily="49" charset="0"/>
              <a:buChar char="o"/>
              <a:tabLst>
                <a:tab pos="314325" algn="l"/>
                <a:tab pos="314960" algn="l"/>
              </a:tabLst>
            </a:pPr>
            <a:r>
              <a:rPr sz="1400" spc="-5" dirty="0" err="1">
                <a:solidFill>
                  <a:schemeClr val="accent1"/>
                </a:solidFill>
                <a:cs typeface="Calibri"/>
              </a:rPr>
              <a:t>doganali</a:t>
            </a:r>
            <a:r>
              <a:rPr sz="1400" spc="-30" dirty="0">
                <a:solidFill>
                  <a:schemeClr val="accent1"/>
                </a:solidFill>
                <a:cs typeface="Calibri"/>
              </a:rPr>
              <a:t> </a:t>
            </a:r>
            <a:endParaRPr sz="1400" dirty="0">
              <a:solidFill>
                <a:schemeClr val="accent1"/>
              </a:solidFill>
              <a:cs typeface="Calibri"/>
            </a:endParaRPr>
          </a:p>
          <a:p>
            <a:pPr marL="314325" indent="-302260">
              <a:lnSpc>
                <a:spcPct val="100000"/>
              </a:lnSpc>
              <a:spcBef>
                <a:spcPts val="445"/>
              </a:spcBef>
              <a:buFont typeface="Courier New" panose="02070309020205020404" pitchFamily="49" charset="0"/>
              <a:buChar char="o"/>
              <a:tabLst>
                <a:tab pos="314325" algn="l"/>
                <a:tab pos="314960" algn="l"/>
              </a:tabLst>
            </a:pPr>
            <a:r>
              <a:rPr sz="1400" spc="-25" dirty="0">
                <a:solidFill>
                  <a:schemeClr val="accent1"/>
                </a:solidFill>
                <a:cs typeface="Calibri"/>
              </a:rPr>
              <a:t>IVA</a:t>
            </a:r>
            <a:r>
              <a:rPr sz="1400" dirty="0">
                <a:solidFill>
                  <a:schemeClr val="accent1"/>
                </a:solidFill>
                <a:cs typeface="Calibri"/>
              </a:rPr>
              <a:t> </a:t>
            </a:r>
            <a:r>
              <a:rPr sz="1400" spc="5" dirty="0">
                <a:solidFill>
                  <a:schemeClr val="accent1"/>
                </a:solidFill>
                <a:cs typeface="Calibri"/>
              </a:rPr>
              <a:t>e</a:t>
            </a:r>
            <a:r>
              <a:rPr sz="1400" spc="-25" dirty="0">
                <a:solidFill>
                  <a:schemeClr val="accent1"/>
                </a:solidFill>
                <a:cs typeface="Calibri"/>
              </a:rPr>
              <a:t> </a:t>
            </a:r>
            <a:r>
              <a:rPr sz="1400" dirty="0">
                <a:solidFill>
                  <a:schemeClr val="accent1"/>
                </a:solidFill>
                <a:cs typeface="Calibri"/>
              </a:rPr>
              <a:t>accisa</a:t>
            </a:r>
          </a:p>
          <a:p>
            <a:pPr>
              <a:lnSpc>
                <a:spcPct val="100000"/>
              </a:lnSpc>
              <a:spcBef>
                <a:spcPts val="45"/>
              </a:spcBef>
            </a:pPr>
            <a:endParaRPr sz="1400" dirty="0">
              <a:solidFill>
                <a:schemeClr val="accent1"/>
              </a:solidFill>
              <a:cs typeface="Calibri"/>
            </a:endParaRPr>
          </a:p>
          <a:p>
            <a:pPr marL="12700">
              <a:lnSpc>
                <a:spcPct val="100000"/>
              </a:lnSpc>
            </a:pPr>
            <a:r>
              <a:rPr sz="1400" spc="5" dirty="0">
                <a:solidFill>
                  <a:schemeClr val="accent1"/>
                </a:solidFill>
                <a:cs typeface="Calibri"/>
              </a:rPr>
              <a:t>Si</a:t>
            </a:r>
            <a:r>
              <a:rPr sz="1400" spc="370" dirty="0">
                <a:solidFill>
                  <a:schemeClr val="accent1"/>
                </a:solidFill>
                <a:cs typeface="Calibri"/>
              </a:rPr>
              <a:t> </a:t>
            </a:r>
            <a:r>
              <a:rPr sz="1400" spc="-15" dirty="0">
                <a:solidFill>
                  <a:schemeClr val="accent1"/>
                </a:solidFill>
                <a:cs typeface="Calibri"/>
              </a:rPr>
              <a:t>tratta</a:t>
            </a:r>
            <a:r>
              <a:rPr sz="1400" spc="380" dirty="0">
                <a:solidFill>
                  <a:schemeClr val="accent1"/>
                </a:solidFill>
                <a:cs typeface="Calibri"/>
              </a:rPr>
              <a:t> </a:t>
            </a:r>
            <a:r>
              <a:rPr sz="1400" dirty="0">
                <a:solidFill>
                  <a:schemeClr val="accent1"/>
                </a:solidFill>
                <a:cs typeface="Calibri"/>
              </a:rPr>
              <a:t>di</a:t>
            </a:r>
            <a:r>
              <a:rPr sz="1400" spc="390" dirty="0">
                <a:solidFill>
                  <a:schemeClr val="accent1"/>
                </a:solidFill>
                <a:cs typeface="Calibri"/>
              </a:rPr>
              <a:t> </a:t>
            </a:r>
            <a:r>
              <a:rPr sz="1400" spc="5" dirty="0">
                <a:solidFill>
                  <a:schemeClr val="accent1"/>
                </a:solidFill>
                <a:cs typeface="Calibri"/>
              </a:rPr>
              <a:t>ambiti</a:t>
            </a:r>
            <a:r>
              <a:rPr sz="1400" spc="375" dirty="0">
                <a:solidFill>
                  <a:schemeClr val="accent1"/>
                </a:solidFill>
                <a:cs typeface="Calibri"/>
              </a:rPr>
              <a:t> </a:t>
            </a:r>
            <a:r>
              <a:rPr sz="1400" spc="-5" dirty="0">
                <a:solidFill>
                  <a:schemeClr val="accent1"/>
                </a:solidFill>
                <a:cs typeface="Calibri"/>
              </a:rPr>
              <a:t>solo</a:t>
            </a:r>
            <a:r>
              <a:rPr sz="1400" spc="380" dirty="0">
                <a:solidFill>
                  <a:schemeClr val="accent1"/>
                </a:solidFill>
                <a:cs typeface="Calibri"/>
              </a:rPr>
              <a:t> </a:t>
            </a:r>
            <a:r>
              <a:rPr sz="1400" spc="-5" dirty="0">
                <a:solidFill>
                  <a:schemeClr val="accent1"/>
                </a:solidFill>
                <a:cs typeface="Calibri"/>
              </a:rPr>
              <a:t>apparentemente  distinti,</a:t>
            </a:r>
            <a:r>
              <a:rPr sz="1400" spc="370" dirty="0">
                <a:solidFill>
                  <a:schemeClr val="accent1"/>
                </a:solidFill>
                <a:cs typeface="Calibri"/>
              </a:rPr>
              <a:t> </a:t>
            </a:r>
            <a:r>
              <a:rPr sz="1400" dirty="0">
                <a:solidFill>
                  <a:schemeClr val="accent1"/>
                </a:solidFill>
                <a:cs typeface="Calibri"/>
              </a:rPr>
              <a:t>che</a:t>
            </a:r>
            <a:r>
              <a:rPr sz="1400" spc="375" dirty="0">
                <a:solidFill>
                  <a:schemeClr val="accent1"/>
                </a:solidFill>
                <a:cs typeface="Calibri"/>
              </a:rPr>
              <a:t> </a:t>
            </a:r>
            <a:r>
              <a:rPr sz="1400" spc="-5" dirty="0">
                <a:solidFill>
                  <a:schemeClr val="accent1"/>
                </a:solidFill>
                <a:cs typeface="Calibri"/>
              </a:rPr>
              <a:t>vanno</a:t>
            </a:r>
            <a:r>
              <a:rPr sz="1400" spc="390" dirty="0">
                <a:solidFill>
                  <a:schemeClr val="accent1"/>
                </a:solidFill>
                <a:cs typeface="Calibri"/>
              </a:rPr>
              <a:t> </a:t>
            </a:r>
            <a:r>
              <a:rPr sz="1400" spc="-5" dirty="0">
                <a:solidFill>
                  <a:schemeClr val="accent1"/>
                </a:solidFill>
                <a:cs typeface="Calibri"/>
              </a:rPr>
              <a:t>considerati</a:t>
            </a:r>
            <a:r>
              <a:rPr sz="1400" spc="380" dirty="0">
                <a:solidFill>
                  <a:schemeClr val="accent1"/>
                </a:solidFill>
                <a:cs typeface="Calibri"/>
              </a:rPr>
              <a:t> </a:t>
            </a:r>
            <a:r>
              <a:rPr sz="1400" dirty="0">
                <a:solidFill>
                  <a:schemeClr val="accent1"/>
                </a:solidFill>
                <a:cs typeface="Calibri"/>
              </a:rPr>
              <a:t>lati</a:t>
            </a:r>
            <a:r>
              <a:rPr sz="1400" spc="375" dirty="0">
                <a:solidFill>
                  <a:schemeClr val="accent1"/>
                </a:solidFill>
                <a:cs typeface="Calibri"/>
              </a:rPr>
              <a:t> </a:t>
            </a:r>
            <a:r>
              <a:rPr sz="1400" spc="-5" dirty="0">
                <a:solidFill>
                  <a:schemeClr val="accent1"/>
                </a:solidFill>
                <a:cs typeface="Calibri"/>
              </a:rPr>
              <a:t>opposti</a:t>
            </a:r>
            <a:r>
              <a:rPr sz="1400" spc="380" dirty="0">
                <a:solidFill>
                  <a:schemeClr val="accent1"/>
                </a:solidFill>
                <a:cs typeface="Calibri"/>
              </a:rPr>
              <a:t> </a:t>
            </a:r>
            <a:r>
              <a:rPr sz="1400" dirty="0">
                <a:solidFill>
                  <a:schemeClr val="accent1"/>
                </a:solidFill>
                <a:cs typeface="Calibri"/>
              </a:rPr>
              <a:t>della</a:t>
            </a:r>
          </a:p>
          <a:p>
            <a:pPr marL="12700">
              <a:lnSpc>
                <a:spcPct val="100000"/>
              </a:lnSpc>
              <a:spcBef>
                <a:spcPts val="15"/>
              </a:spcBef>
            </a:pPr>
            <a:r>
              <a:rPr sz="1400" spc="-5" dirty="0">
                <a:solidFill>
                  <a:schemeClr val="accent1"/>
                </a:solidFill>
                <a:cs typeface="Calibri"/>
              </a:rPr>
              <a:t>stessa </a:t>
            </a:r>
            <a:r>
              <a:rPr sz="1400" dirty="0">
                <a:solidFill>
                  <a:schemeClr val="accent1"/>
                </a:solidFill>
                <a:cs typeface="Calibri"/>
              </a:rPr>
              <a:t>medaglia</a:t>
            </a:r>
            <a:r>
              <a:rPr sz="1400" spc="15" dirty="0">
                <a:solidFill>
                  <a:schemeClr val="accent1"/>
                </a:solidFill>
                <a:cs typeface="Calibri"/>
              </a:rPr>
              <a:t> </a:t>
            </a:r>
            <a:r>
              <a:rPr sz="1400" spc="5" dirty="0">
                <a:solidFill>
                  <a:schemeClr val="accent1"/>
                </a:solidFill>
                <a:cs typeface="Calibri"/>
              </a:rPr>
              <a:t>e</a:t>
            </a:r>
            <a:r>
              <a:rPr sz="1400" dirty="0">
                <a:solidFill>
                  <a:schemeClr val="accent1"/>
                </a:solidFill>
                <a:cs typeface="Calibri"/>
              </a:rPr>
              <a:t> dunque</a:t>
            </a:r>
            <a:r>
              <a:rPr sz="1400" spc="10" dirty="0">
                <a:solidFill>
                  <a:schemeClr val="accent1"/>
                </a:solidFill>
                <a:cs typeface="Calibri"/>
              </a:rPr>
              <a:t> </a:t>
            </a:r>
            <a:r>
              <a:rPr sz="1400" spc="-5" dirty="0">
                <a:solidFill>
                  <a:schemeClr val="accent1"/>
                </a:solidFill>
                <a:cs typeface="Calibri"/>
              </a:rPr>
              <a:t>devono </a:t>
            </a:r>
            <a:r>
              <a:rPr sz="1400" dirty="0">
                <a:solidFill>
                  <a:schemeClr val="accent1"/>
                </a:solidFill>
                <a:cs typeface="Calibri"/>
              </a:rPr>
              <a:t>essere</a:t>
            </a:r>
            <a:r>
              <a:rPr sz="1400" spc="-5" dirty="0">
                <a:solidFill>
                  <a:schemeClr val="accent1"/>
                </a:solidFill>
                <a:cs typeface="Calibri"/>
              </a:rPr>
              <a:t> </a:t>
            </a:r>
            <a:r>
              <a:rPr sz="1400" b="1" spc="-10" dirty="0">
                <a:solidFill>
                  <a:schemeClr val="accent1"/>
                </a:solidFill>
                <a:uFill>
                  <a:solidFill>
                    <a:srgbClr val="000000"/>
                  </a:solidFill>
                </a:uFill>
                <a:cs typeface="Calibri"/>
              </a:rPr>
              <a:t>valutati</a:t>
            </a:r>
            <a:r>
              <a:rPr sz="1400" b="1" spc="20" dirty="0">
                <a:solidFill>
                  <a:schemeClr val="accent1"/>
                </a:solidFill>
                <a:uFill>
                  <a:solidFill>
                    <a:srgbClr val="000000"/>
                  </a:solidFill>
                </a:uFill>
                <a:cs typeface="Calibri"/>
              </a:rPr>
              <a:t> </a:t>
            </a:r>
            <a:r>
              <a:rPr sz="1400" b="1" spc="-5" dirty="0">
                <a:solidFill>
                  <a:schemeClr val="accent1"/>
                </a:solidFill>
                <a:uFill>
                  <a:solidFill>
                    <a:srgbClr val="000000"/>
                  </a:solidFill>
                </a:uFill>
                <a:cs typeface="Calibri"/>
              </a:rPr>
              <a:t>congiuntamente</a:t>
            </a:r>
            <a:r>
              <a:rPr sz="1400" spc="-5" dirty="0">
                <a:solidFill>
                  <a:schemeClr val="accent1"/>
                </a:solidFill>
                <a:cs typeface="Calibri"/>
              </a:rPr>
              <a:t>.</a:t>
            </a:r>
            <a:endParaRPr sz="1400" dirty="0">
              <a:solidFill>
                <a:schemeClr val="accent1"/>
              </a:solidFill>
              <a:cs typeface="Calibri"/>
            </a:endParaRPr>
          </a:p>
        </p:txBody>
      </p:sp>
      <p:grpSp>
        <p:nvGrpSpPr>
          <p:cNvPr id="7" name="Gruppo 6">
            <a:extLst>
              <a:ext uri="{FF2B5EF4-FFF2-40B4-BE49-F238E27FC236}">
                <a16:creationId xmlns:a16="http://schemas.microsoft.com/office/drawing/2014/main" id="{E93974C0-E955-15A0-51A3-AD804D80AEE9}"/>
              </a:ext>
            </a:extLst>
          </p:cNvPr>
          <p:cNvGrpSpPr/>
          <p:nvPr/>
        </p:nvGrpSpPr>
        <p:grpSpPr>
          <a:xfrm>
            <a:off x="3636181" y="1352080"/>
            <a:ext cx="4919638" cy="1330355"/>
            <a:chOff x="1516090" y="1320547"/>
            <a:chExt cx="4919638" cy="1330355"/>
          </a:xfrm>
        </p:grpSpPr>
        <p:sp>
          <p:nvSpPr>
            <p:cNvPr id="8" name="Ovale 7">
              <a:extLst>
                <a:ext uri="{FF2B5EF4-FFF2-40B4-BE49-F238E27FC236}">
                  <a16:creationId xmlns:a16="http://schemas.microsoft.com/office/drawing/2014/main" id="{B1F42A58-20E4-36A0-4DEA-AA4723D2B502}"/>
                </a:ext>
              </a:extLst>
            </p:cNvPr>
            <p:cNvSpPr/>
            <p:nvPr/>
          </p:nvSpPr>
          <p:spPr>
            <a:xfrm>
              <a:off x="1516090" y="1320547"/>
              <a:ext cx="1330355" cy="1330355"/>
            </a:xfrm>
            <a:prstGeom prst="ellipse">
              <a:avLst/>
            </a:prstGeom>
            <a:noFill/>
            <a:ln w="139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chemeClr val="accent1"/>
                  </a:solidFill>
                  <a:effectLst/>
                  <a:uLnTx/>
                  <a:uFillTx/>
                  <a:latin typeface="Lato  "/>
                </a:rPr>
                <a:t>Dogane</a:t>
              </a:r>
            </a:p>
          </p:txBody>
        </p:sp>
        <p:sp>
          <p:nvSpPr>
            <p:cNvPr id="9" name="Ovale 8">
              <a:extLst>
                <a:ext uri="{FF2B5EF4-FFF2-40B4-BE49-F238E27FC236}">
                  <a16:creationId xmlns:a16="http://schemas.microsoft.com/office/drawing/2014/main" id="{D7339485-9EFA-5386-0488-65605FC5539C}"/>
                </a:ext>
              </a:extLst>
            </p:cNvPr>
            <p:cNvSpPr/>
            <p:nvPr/>
          </p:nvSpPr>
          <p:spPr>
            <a:xfrm>
              <a:off x="5105373" y="1320547"/>
              <a:ext cx="1330355" cy="1330355"/>
            </a:xfrm>
            <a:prstGeom prst="ellipse">
              <a:avLst/>
            </a:prstGeom>
            <a:noFill/>
            <a:ln w="139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solidFill>
                    <a:schemeClr val="accent1"/>
                  </a:solidFill>
                  <a:latin typeface="Lato  "/>
                </a:rPr>
                <a:t>IVA </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solidFill>
                    <a:schemeClr val="accent1"/>
                  </a:solidFill>
                  <a:latin typeface="Lato  "/>
                </a:rPr>
                <a:t>e </a:t>
              </a:r>
            </a:p>
            <a:p>
              <a:pPr marL="0" marR="0" lvl="0" indent="0" algn="ctr" defTabSz="457200" rtl="0" eaLnBrk="1" fontAlgn="auto" latinLnBrk="0" hangingPunct="1">
                <a:lnSpc>
                  <a:spcPct val="100000"/>
                </a:lnSpc>
                <a:spcBef>
                  <a:spcPts val="0"/>
                </a:spcBef>
                <a:spcAft>
                  <a:spcPts val="0"/>
                </a:spcAft>
                <a:buClrTx/>
                <a:buSzTx/>
                <a:buFontTx/>
                <a:buNone/>
                <a:tabLst/>
                <a:defRPr/>
              </a:pPr>
              <a:r>
                <a:rPr lang="it-IT" sz="1600" dirty="0">
                  <a:solidFill>
                    <a:schemeClr val="accent1"/>
                  </a:solidFill>
                  <a:latin typeface="Lato  "/>
                </a:rPr>
                <a:t>accisa</a:t>
              </a:r>
            </a:p>
          </p:txBody>
        </p:sp>
        <p:sp>
          <p:nvSpPr>
            <p:cNvPr id="10" name="CasellaDiTesto 9">
              <a:extLst>
                <a:ext uri="{FF2B5EF4-FFF2-40B4-BE49-F238E27FC236}">
                  <a16:creationId xmlns:a16="http://schemas.microsoft.com/office/drawing/2014/main" id="{762CD861-6C62-5F7C-D5F8-DC1377E65786}"/>
                </a:ext>
              </a:extLst>
            </p:cNvPr>
            <p:cNvSpPr txBox="1"/>
            <p:nvPr/>
          </p:nvSpPr>
          <p:spPr>
            <a:xfrm>
              <a:off x="3385458" y="1524059"/>
              <a:ext cx="1180901" cy="923330"/>
            </a:xfrm>
            <a:prstGeom prst="rect">
              <a:avLst/>
            </a:prstGeom>
            <a:noFill/>
          </p:spPr>
          <p:txBody>
            <a:bodyPr wrap="square" lIns="0" tIns="0" rIns="0" bIns="0" rtlCol="0">
              <a:spAutoFit/>
            </a:bodyPr>
            <a:lstStyle/>
            <a:p>
              <a:pPr algn="ctr"/>
              <a:r>
                <a:rPr lang="it-IT" sz="6000" dirty="0">
                  <a:solidFill>
                    <a:schemeClr val="accent1"/>
                  </a:solidFill>
                  <a:latin typeface="Lato  "/>
                  <a:ea typeface="Lato Black" panose="020F0502020204030203" pitchFamily="34" charset="0"/>
                  <a:cs typeface="Lato Black" panose="020F0502020204030203" pitchFamily="34" charset="0"/>
                </a:rPr>
                <a:t>+</a:t>
              </a:r>
            </a:p>
          </p:txBody>
        </p:sp>
      </p:grpSp>
      <p:sp>
        <p:nvSpPr>
          <p:cNvPr id="11" name="object 22">
            <a:extLst>
              <a:ext uri="{FF2B5EF4-FFF2-40B4-BE49-F238E27FC236}">
                <a16:creationId xmlns:a16="http://schemas.microsoft.com/office/drawing/2014/main" id="{81A43013-77EE-1326-670B-487EF4A4B64B}"/>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pic>
        <p:nvPicPr>
          <p:cNvPr id="12" name="Immagine 11">
            <a:extLst>
              <a:ext uri="{FF2B5EF4-FFF2-40B4-BE49-F238E27FC236}">
                <a16:creationId xmlns:a16="http://schemas.microsoft.com/office/drawing/2014/main" id="{1C332855-663C-5E6B-89A8-933E2F5A8D5E}"/>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51462" y="6284122"/>
            <a:ext cx="864628" cy="398664"/>
          </a:xfrm>
          <a:prstGeom prst="rect">
            <a:avLst/>
          </a:prstGeom>
          <a:ln>
            <a:noFill/>
          </a:ln>
        </p:spPr>
      </p:pic>
      <p:sp>
        <p:nvSpPr>
          <p:cNvPr id="13" name="CasellaDiTesto 12">
            <a:extLst>
              <a:ext uri="{FF2B5EF4-FFF2-40B4-BE49-F238E27FC236}">
                <a16:creationId xmlns:a16="http://schemas.microsoft.com/office/drawing/2014/main" id="{AE48E162-4D2D-990F-2498-1D4C1521C2BA}"/>
              </a:ext>
            </a:extLst>
          </p:cNvPr>
          <p:cNvSpPr txBox="1"/>
          <p:nvPr/>
        </p:nvSpPr>
        <p:spPr>
          <a:xfrm>
            <a:off x="11408614" y="6406510"/>
            <a:ext cx="131924"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chemeClr val="accent1"/>
                </a:solidFill>
                <a:effectLst/>
                <a:uLnTx/>
                <a:uFillTx/>
                <a:latin typeface="Franklin Gothic Book"/>
                <a:ea typeface="+mn-ea"/>
                <a:cs typeface="+mn-cs"/>
              </a:rPr>
              <a:t>5</a:t>
            </a:r>
          </a:p>
        </p:txBody>
      </p:sp>
      <p:cxnSp>
        <p:nvCxnSpPr>
          <p:cNvPr id="14" name="Connettore diritto 13">
            <a:extLst>
              <a:ext uri="{FF2B5EF4-FFF2-40B4-BE49-F238E27FC236}">
                <a16:creationId xmlns:a16="http://schemas.microsoft.com/office/drawing/2014/main" id="{836EB3CD-589C-0167-AC3B-E11942CD3347}"/>
              </a:ext>
            </a:extLst>
          </p:cNvPr>
          <p:cNvCxnSpPr>
            <a:cxnSpLocks/>
          </p:cNvCxnSpPr>
          <p:nvPr/>
        </p:nvCxnSpPr>
        <p:spPr>
          <a:xfrm>
            <a:off x="8318500" y="6483454"/>
            <a:ext cx="30367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DBA4C9B8-48D2-2DF3-2C61-BD42FF4B9765}"/>
              </a:ext>
            </a:extLst>
          </p:cNvPr>
          <p:cNvCxnSpPr>
            <a:cxnSpLocks/>
          </p:cNvCxnSpPr>
          <p:nvPr/>
        </p:nvCxnSpPr>
        <p:spPr>
          <a:xfrm>
            <a:off x="1630837" y="6483454"/>
            <a:ext cx="66876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4165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magine 19" descr="Immagine che contiene persona, interno, forniture per ufficio, Attrezzatura per ufficio&#10;&#10;Descrizione generata automaticamente">
            <a:extLst>
              <a:ext uri="{FF2B5EF4-FFF2-40B4-BE49-F238E27FC236}">
                <a16:creationId xmlns:a16="http://schemas.microsoft.com/office/drawing/2014/main" id="{73DB9D50-EE03-5BF5-314A-B84852C2793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962137" y="0"/>
            <a:ext cx="6226278" cy="6858000"/>
          </a:xfrm>
          <a:prstGeom prst="rect">
            <a:avLst/>
          </a:prstGeom>
        </p:spPr>
      </p:pic>
      <p:sp>
        <p:nvSpPr>
          <p:cNvPr id="46" name="Figura a mano libera: forma 45">
            <a:extLst>
              <a:ext uri="{FF2B5EF4-FFF2-40B4-BE49-F238E27FC236}">
                <a16:creationId xmlns:a16="http://schemas.microsoft.com/office/drawing/2014/main" id="{06653EC5-A316-8B49-1D1C-8DB44472578B}"/>
              </a:ext>
            </a:extLst>
          </p:cNvPr>
          <p:cNvSpPr/>
          <p:nvPr/>
        </p:nvSpPr>
        <p:spPr>
          <a:xfrm>
            <a:off x="0" y="12211"/>
            <a:ext cx="8585200"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5" name="object 22">
            <a:extLst>
              <a:ext uri="{FF2B5EF4-FFF2-40B4-BE49-F238E27FC236}">
                <a16:creationId xmlns:a16="http://schemas.microsoft.com/office/drawing/2014/main" id="{10B15394-C7E2-8AB5-8603-D77EE18CA57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pic>
        <p:nvPicPr>
          <p:cNvPr id="17" name="Immagine 16">
            <a:extLst>
              <a:ext uri="{FF2B5EF4-FFF2-40B4-BE49-F238E27FC236}">
                <a16:creationId xmlns:a16="http://schemas.microsoft.com/office/drawing/2014/main" id="{F49F0B63-23DA-E04E-1E22-EF6999F56581}"/>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651462" y="6284122"/>
            <a:ext cx="864628" cy="398664"/>
          </a:xfrm>
          <a:prstGeom prst="rect">
            <a:avLst/>
          </a:prstGeom>
          <a:ln>
            <a:noFill/>
          </a:ln>
        </p:spPr>
      </p:pic>
      <p:sp>
        <p:nvSpPr>
          <p:cNvPr id="36" name="CasellaDiTesto 35">
            <a:extLst>
              <a:ext uri="{FF2B5EF4-FFF2-40B4-BE49-F238E27FC236}">
                <a16:creationId xmlns:a16="http://schemas.microsoft.com/office/drawing/2014/main" id="{A42C486A-B1BF-6BA1-36AD-466BA966B8AB}"/>
              </a:ext>
            </a:extLst>
          </p:cNvPr>
          <p:cNvSpPr txBox="1"/>
          <p:nvPr/>
        </p:nvSpPr>
        <p:spPr>
          <a:xfrm>
            <a:off x="708157" y="623154"/>
            <a:ext cx="3254243"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b="0" i="0" u="none" strike="noStrike" kern="1200" cap="none" spc="0" normalizeH="0" baseline="0" noProof="0" dirty="0">
                <a:ln>
                  <a:noFill/>
                </a:ln>
                <a:solidFill>
                  <a:schemeClr val="accent1"/>
                </a:solidFill>
                <a:effectLst/>
                <a:uLnTx/>
                <a:uFillTx/>
                <a:latin typeface="Lato Light" panose="020F0502020204030203" pitchFamily="34" charset="0"/>
                <a:ea typeface="Lato Light" panose="020F0502020204030203" pitchFamily="34" charset="0"/>
                <a:cs typeface="Lato Light" panose="020F0502020204030203" pitchFamily="34" charset="0"/>
              </a:rPr>
              <a:t>Quadro normativo di riferimento</a:t>
            </a:r>
            <a:endParaRPr kumimoji="0" lang="it-IT" b="0" i="0" u="none" strike="noStrike" kern="1200" cap="none" spc="0" normalizeH="0" baseline="0" noProof="0" dirty="0">
              <a:ln>
                <a:noFill/>
              </a:ln>
              <a:solidFill>
                <a:schemeClr val="accent1"/>
              </a:solidFill>
              <a:effectLst/>
              <a:uLnTx/>
              <a:uFillTx/>
              <a:latin typeface="Georgia"/>
              <a:ea typeface="+mn-ea"/>
              <a:cs typeface="+mn-cs"/>
            </a:endParaRPr>
          </a:p>
        </p:txBody>
      </p:sp>
      <p:sp>
        <p:nvSpPr>
          <p:cNvPr id="37" name="CasellaDiTesto 36">
            <a:extLst>
              <a:ext uri="{FF2B5EF4-FFF2-40B4-BE49-F238E27FC236}">
                <a16:creationId xmlns:a16="http://schemas.microsoft.com/office/drawing/2014/main" id="{86C38D75-67B5-DEC4-C214-73E1357DD5D2}"/>
              </a:ext>
            </a:extLst>
          </p:cNvPr>
          <p:cNvSpPr txBox="1"/>
          <p:nvPr/>
        </p:nvSpPr>
        <p:spPr>
          <a:xfrm>
            <a:off x="11408614" y="6406510"/>
            <a:ext cx="131924"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000" dirty="0">
                <a:solidFill>
                  <a:prstClr val="white"/>
                </a:solidFill>
                <a:latin typeface="Franklin Gothic Book"/>
              </a:rPr>
              <a:t>6</a:t>
            </a:r>
            <a:endParaRPr kumimoji="0" lang="it-IT" sz="1000" b="0" i="0" u="none" strike="noStrike" kern="1200" cap="none" spc="0" normalizeH="0" baseline="0" noProof="0" dirty="0">
              <a:ln>
                <a:noFill/>
              </a:ln>
              <a:solidFill>
                <a:prstClr val="white"/>
              </a:solidFill>
              <a:effectLst/>
              <a:uLnTx/>
              <a:uFillTx/>
              <a:latin typeface="Franklin Gothic Book"/>
              <a:ea typeface="+mn-ea"/>
              <a:cs typeface="+mn-cs"/>
            </a:endParaRPr>
          </a:p>
        </p:txBody>
      </p:sp>
      <p:cxnSp>
        <p:nvCxnSpPr>
          <p:cNvPr id="39" name="Connettore diritto 38">
            <a:extLst>
              <a:ext uri="{FF2B5EF4-FFF2-40B4-BE49-F238E27FC236}">
                <a16:creationId xmlns:a16="http://schemas.microsoft.com/office/drawing/2014/main" id="{1C812201-F2F2-319A-E24A-D9942B1766D9}"/>
              </a:ext>
            </a:extLst>
          </p:cNvPr>
          <p:cNvCxnSpPr>
            <a:cxnSpLocks/>
          </p:cNvCxnSpPr>
          <p:nvPr/>
        </p:nvCxnSpPr>
        <p:spPr>
          <a:xfrm>
            <a:off x="8318500" y="6483454"/>
            <a:ext cx="303672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cxnSp>
        <p:nvCxnSpPr>
          <p:cNvPr id="14" name="Connettore diritto 13">
            <a:extLst>
              <a:ext uri="{FF2B5EF4-FFF2-40B4-BE49-F238E27FC236}">
                <a16:creationId xmlns:a16="http://schemas.microsoft.com/office/drawing/2014/main" id="{F34D327D-3343-FACF-D178-961944D4835E}"/>
              </a:ext>
            </a:extLst>
          </p:cNvPr>
          <p:cNvCxnSpPr>
            <a:cxnSpLocks/>
          </p:cNvCxnSpPr>
          <p:nvPr/>
        </p:nvCxnSpPr>
        <p:spPr>
          <a:xfrm>
            <a:off x="1630837" y="6483454"/>
            <a:ext cx="66876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object 4">
            <a:extLst>
              <a:ext uri="{FF2B5EF4-FFF2-40B4-BE49-F238E27FC236}">
                <a16:creationId xmlns:a16="http://schemas.microsoft.com/office/drawing/2014/main" id="{3695452E-20A0-ECCB-8DDD-42DD529344B4}"/>
              </a:ext>
            </a:extLst>
          </p:cNvPr>
          <p:cNvSpPr txBox="1"/>
          <p:nvPr/>
        </p:nvSpPr>
        <p:spPr>
          <a:xfrm>
            <a:off x="1429137" y="1158976"/>
            <a:ext cx="6420574" cy="1490152"/>
          </a:xfrm>
          <a:prstGeom prst="rect">
            <a:avLst/>
          </a:prstGeom>
          <a:ln w="9525">
            <a:noFill/>
          </a:ln>
        </p:spPr>
        <p:txBody>
          <a:bodyPr vert="horz" wrap="square" lIns="0" tIns="3175" rIns="0" bIns="0" rtlCol="0">
            <a:spAutoFit/>
          </a:bodyPr>
          <a:lstStyle/>
          <a:p>
            <a:pPr>
              <a:lnSpc>
                <a:spcPct val="100000"/>
              </a:lnSpc>
              <a:spcBef>
                <a:spcPts val="25"/>
              </a:spcBef>
            </a:pPr>
            <a:endParaRPr sz="1400" dirty="0">
              <a:cs typeface="Times New Roman"/>
            </a:endParaRPr>
          </a:p>
          <a:p>
            <a:pPr marL="19050">
              <a:lnSpc>
                <a:spcPct val="100000"/>
              </a:lnSpc>
            </a:pPr>
            <a:r>
              <a:rPr lang="it-IT" sz="1400" spc="15" dirty="0">
                <a:cs typeface="Arial MT"/>
              </a:rPr>
              <a:t>In </a:t>
            </a:r>
            <a:r>
              <a:rPr lang="it-IT" sz="1400" spc="15" dirty="0">
                <a:solidFill>
                  <a:schemeClr val="accent1"/>
                </a:solidFill>
                <a:cs typeface="Arial MT"/>
              </a:rPr>
              <a:t>ambito doganale</a:t>
            </a:r>
            <a:r>
              <a:rPr lang="it-IT" sz="1400" spc="15" dirty="0">
                <a:cs typeface="Arial MT"/>
              </a:rPr>
              <a:t>, </a:t>
            </a:r>
            <a:r>
              <a:rPr sz="1400" dirty="0">
                <a:cs typeface="Arial MT"/>
              </a:rPr>
              <a:t>la</a:t>
            </a:r>
            <a:r>
              <a:rPr sz="1400" spc="5" dirty="0">
                <a:cs typeface="Arial MT"/>
              </a:rPr>
              <a:t> </a:t>
            </a:r>
            <a:r>
              <a:rPr sz="1400" spc="-5" dirty="0">
                <a:cs typeface="Arial MT"/>
              </a:rPr>
              <a:t>normativa</a:t>
            </a:r>
            <a:r>
              <a:rPr sz="1400" spc="25" dirty="0">
                <a:cs typeface="Arial MT"/>
              </a:rPr>
              <a:t> </a:t>
            </a:r>
            <a:r>
              <a:rPr sz="1400" spc="-5" dirty="0">
                <a:cs typeface="Arial MT"/>
              </a:rPr>
              <a:t>di</a:t>
            </a:r>
            <a:r>
              <a:rPr sz="1400" dirty="0">
                <a:cs typeface="Arial MT"/>
              </a:rPr>
              <a:t> </a:t>
            </a:r>
            <a:r>
              <a:rPr sz="1400" spc="-5" dirty="0">
                <a:cs typeface="Arial MT"/>
              </a:rPr>
              <a:t>riferimento</a:t>
            </a:r>
            <a:r>
              <a:rPr sz="1400" spc="35" dirty="0">
                <a:cs typeface="Arial MT"/>
              </a:rPr>
              <a:t> </a:t>
            </a:r>
            <a:r>
              <a:rPr lang="it-IT" sz="1400" spc="-5" dirty="0">
                <a:cs typeface="Arial MT"/>
              </a:rPr>
              <a:t>è</a:t>
            </a:r>
            <a:r>
              <a:rPr sz="1400" spc="20" dirty="0">
                <a:cs typeface="Arial MT"/>
              </a:rPr>
              <a:t> </a:t>
            </a:r>
            <a:r>
              <a:rPr sz="1400" spc="-5" dirty="0">
                <a:cs typeface="Arial MT"/>
              </a:rPr>
              <a:t>costituita</a:t>
            </a:r>
            <a:r>
              <a:rPr sz="1400" dirty="0">
                <a:cs typeface="Arial MT"/>
              </a:rPr>
              <a:t> </a:t>
            </a:r>
            <a:r>
              <a:rPr sz="1400" spc="-5" dirty="0">
                <a:cs typeface="Arial MT"/>
              </a:rPr>
              <a:t>da:</a:t>
            </a:r>
            <a:endParaRPr sz="1400" dirty="0">
              <a:cs typeface="Arial MT"/>
            </a:endParaRPr>
          </a:p>
          <a:p>
            <a:pPr marL="304165" indent="-285750">
              <a:lnSpc>
                <a:spcPct val="100000"/>
              </a:lnSpc>
              <a:spcBef>
                <a:spcPts val="375"/>
              </a:spcBef>
              <a:buClr>
                <a:schemeClr val="accent1"/>
              </a:buClr>
              <a:buSzPct val="93750"/>
              <a:buFont typeface="Courier New" panose="02070309020205020404" pitchFamily="49" charset="0"/>
              <a:buChar char="o"/>
              <a:tabLst>
                <a:tab pos="91440" algn="l"/>
              </a:tabLst>
            </a:pPr>
            <a:r>
              <a:rPr sz="1400" spc="-5" dirty="0">
                <a:cs typeface="Arial MT"/>
              </a:rPr>
              <a:t>Accordo</a:t>
            </a:r>
            <a:r>
              <a:rPr sz="1400" spc="-10" dirty="0">
                <a:cs typeface="Arial MT"/>
              </a:rPr>
              <a:t> </a:t>
            </a:r>
            <a:r>
              <a:rPr sz="1400" spc="-5" dirty="0">
                <a:cs typeface="Arial MT"/>
              </a:rPr>
              <a:t>generale</a:t>
            </a:r>
            <a:r>
              <a:rPr sz="1400" spc="5" dirty="0">
                <a:cs typeface="Arial MT"/>
              </a:rPr>
              <a:t> </a:t>
            </a:r>
            <a:r>
              <a:rPr sz="1400" spc="-5" dirty="0">
                <a:cs typeface="Arial MT"/>
              </a:rPr>
              <a:t>sulle</a:t>
            </a:r>
            <a:r>
              <a:rPr sz="1400" spc="-15" dirty="0">
                <a:cs typeface="Arial MT"/>
              </a:rPr>
              <a:t> </a:t>
            </a:r>
            <a:r>
              <a:rPr sz="1400" spc="-5" dirty="0">
                <a:cs typeface="Arial MT"/>
              </a:rPr>
              <a:t>tariffe</a:t>
            </a:r>
            <a:r>
              <a:rPr sz="1400" spc="30" dirty="0">
                <a:cs typeface="Arial MT"/>
              </a:rPr>
              <a:t> </a:t>
            </a:r>
            <a:r>
              <a:rPr sz="1400" spc="-5" dirty="0">
                <a:cs typeface="Arial MT"/>
              </a:rPr>
              <a:t>doganali</a:t>
            </a:r>
            <a:r>
              <a:rPr sz="1400" dirty="0">
                <a:cs typeface="Arial MT"/>
              </a:rPr>
              <a:t> </a:t>
            </a:r>
            <a:r>
              <a:rPr sz="1400" spc="-5" dirty="0">
                <a:cs typeface="Arial MT"/>
              </a:rPr>
              <a:t>e</a:t>
            </a:r>
            <a:r>
              <a:rPr sz="1400" spc="5" dirty="0">
                <a:cs typeface="Arial MT"/>
              </a:rPr>
              <a:t> </a:t>
            </a:r>
            <a:r>
              <a:rPr sz="1400" spc="-5" dirty="0">
                <a:cs typeface="Arial MT"/>
              </a:rPr>
              <a:t>sul</a:t>
            </a:r>
            <a:r>
              <a:rPr sz="1400" spc="10" dirty="0">
                <a:cs typeface="Arial MT"/>
              </a:rPr>
              <a:t> </a:t>
            </a:r>
            <a:r>
              <a:rPr sz="1400" spc="-5" dirty="0">
                <a:cs typeface="Arial MT"/>
              </a:rPr>
              <a:t>commercio</a:t>
            </a:r>
            <a:r>
              <a:rPr sz="1400" spc="10" dirty="0">
                <a:cs typeface="Arial MT"/>
              </a:rPr>
              <a:t> </a:t>
            </a:r>
            <a:r>
              <a:rPr sz="1400" spc="-5" dirty="0">
                <a:cs typeface="Arial MT"/>
              </a:rPr>
              <a:t>(GATT</a:t>
            </a:r>
            <a:r>
              <a:rPr sz="1400" spc="35" dirty="0">
                <a:cs typeface="Arial MT"/>
              </a:rPr>
              <a:t> </a:t>
            </a:r>
            <a:r>
              <a:rPr sz="1400" spc="-5" dirty="0">
                <a:cs typeface="Arial MT"/>
              </a:rPr>
              <a:t>1994);</a:t>
            </a:r>
            <a:endParaRPr sz="1400" dirty="0">
              <a:cs typeface="Arial MT"/>
            </a:endParaRPr>
          </a:p>
          <a:p>
            <a:pPr marL="304165" indent="-285750">
              <a:lnSpc>
                <a:spcPct val="100000"/>
              </a:lnSpc>
              <a:spcBef>
                <a:spcPts val="380"/>
              </a:spcBef>
              <a:buClr>
                <a:schemeClr val="accent1"/>
              </a:buClr>
              <a:buSzPct val="93750"/>
              <a:buFont typeface="Courier New" panose="02070309020205020404" pitchFamily="49" charset="0"/>
              <a:buChar char="o"/>
              <a:tabLst>
                <a:tab pos="91440" algn="l"/>
              </a:tabLst>
            </a:pPr>
            <a:r>
              <a:rPr lang="it-IT" sz="1400" spc="-5" dirty="0">
                <a:cs typeface="Arial MT"/>
              </a:rPr>
              <a:t>Codice Doganale dell’Unione Europea (CDU)</a:t>
            </a:r>
            <a:r>
              <a:rPr sz="1400" spc="-5" dirty="0">
                <a:cs typeface="Arial MT"/>
              </a:rPr>
              <a:t>;</a:t>
            </a:r>
            <a:endParaRPr lang="it-IT" sz="1400" spc="-5" dirty="0">
              <a:cs typeface="Arial MT"/>
            </a:endParaRPr>
          </a:p>
          <a:p>
            <a:pPr marL="304165" indent="-285750">
              <a:spcBef>
                <a:spcPts val="380"/>
              </a:spcBef>
              <a:buClr>
                <a:schemeClr val="accent1"/>
              </a:buClr>
              <a:buSzPct val="93750"/>
              <a:buFont typeface="Courier New" panose="02070309020205020404" pitchFamily="49" charset="0"/>
              <a:buChar char="o"/>
              <a:tabLst>
                <a:tab pos="91440" algn="l"/>
              </a:tabLst>
            </a:pPr>
            <a:r>
              <a:rPr lang="it-IT" sz="1400" spc="-5" dirty="0">
                <a:cs typeface="Arial MT"/>
              </a:rPr>
              <a:t>Regolamento n. 2015/2446 (c.d. Regolamento Delegato – RD);</a:t>
            </a:r>
          </a:p>
          <a:p>
            <a:pPr marL="304165" indent="-285750">
              <a:lnSpc>
                <a:spcPct val="100000"/>
              </a:lnSpc>
              <a:spcBef>
                <a:spcPts val="380"/>
              </a:spcBef>
              <a:buClr>
                <a:schemeClr val="accent1"/>
              </a:buClr>
              <a:buSzPct val="93750"/>
              <a:buFont typeface="Courier New" panose="02070309020205020404" pitchFamily="49" charset="0"/>
              <a:buChar char="o"/>
              <a:tabLst>
                <a:tab pos="91440" algn="l"/>
              </a:tabLst>
            </a:pPr>
            <a:r>
              <a:rPr lang="it-IT" sz="1400" spc="-5" dirty="0">
                <a:cs typeface="Arial MT"/>
              </a:rPr>
              <a:t>Regolamento n. 2015/2447 (c.d. Regolamento di Esecuzione – RE).</a:t>
            </a:r>
          </a:p>
        </p:txBody>
      </p:sp>
      <p:sp>
        <p:nvSpPr>
          <p:cNvPr id="10" name="object 2">
            <a:extLst>
              <a:ext uri="{FF2B5EF4-FFF2-40B4-BE49-F238E27FC236}">
                <a16:creationId xmlns:a16="http://schemas.microsoft.com/office/drawing/2014/main" id="{F7291376-D447-161A-E456-3FB7E5F68661}"/>
              </a:ext>
            </a:extLst>
          </p:cNvPr>
          <p:cNvSpPr txBox="1"/>
          <p:nvPr/>
        </p:nvSpPr>
        <p:spPr>
          <a:xfrm>
            <a:off x="1429137" y="2832604"/>
            <a:ext cx="6441183" cy="2024913"/>
          </a:xfrm>
          <a:prstGeom prst="rect">
            <a:avLst/>
          </a:prstGeom>
        </p:spPr>
        <p:txBody>
          <a:bodyPr vert="horz" wrap="square" lIns="0" tIns="12065" rIns="0" bIns="0" rtlCol="0">
            <a:spAutoFit/>
          </a:bodyPr>
          <a:lstStyle/>
          <a:p>
            <a:pPr marL="12700" marR="5080">
              <a:lnSpc>
                <a:spcPct val="100000"/>
              </a:lnSpc>
              <a:spcBef>
                <a:spcPts val="95"/>
              </a:spcBef>
            </a:pPr>
            <a:r>
              <a:rPr sz="1400" spc="-5" dirty="0">
                <a:solidFill>
                  <a:schemeClr val="accent1"/>
                </a:solidFill>
                <a:cs typeface="Arial MT"/>
              </a:rPr>
              <a:t>L’</a:t>
            </a:r>
            <a:r>
              <a:rPr lang="it-IT" sz="1400" spc="-5" dirty="0">
                <a:solidFill>
                  <a:schemeClr val="accent1"/>
                </a:solidFill>
                <a:cs typeface="Arial MT"/>
              </a:rPr>
              <a:t>IVA</a:t>
            </a:r>
            <a:r>
              <a:rPr lang="it-IT" sz="1400" spc="240" dirty="0">
                <a:solidFill>
                  <a:schemeClr val="accent1"/>
                </a:solidFill>
                <a:cs typeface="Arial MT"/>
              </a:rPr>
              <a:t> </a:t>
            </a:r>
            <a:r>
              <a:rPr lang="it-IT" sz="1400" spc="-10" dirty="0">
                <a:solidFill>
                  <a:schemeClr val="accent1"/>
                </a:solidFill>
                <a:cs typeface="Arial MT"/>
              </a:rPr>
              <a:t>all’importazione</a:t>
            </a:r>
            <a:r>
              <a:rPr lang="it-IT" sz="1400" spc="-5" dirty="0">
                <a:cs typeface="Arial MT"/>
              </a:rPr>
              <a:t> trova il suo riconoscimento normativo nell’art. 1 e negli artt. 67 – 70.1 del </a:t>
            </a:r>
            <a:r>
              <a:rPr lang="it-IT" sz="1400" spc="-5" dirty="0" err="1">
                <a:cs typeface="Arial MT"/>
              </a:rPr>
              <a:t>d.P.R.</a:t>
            </a:r>
            <a:r>
              <a:rPr lang="it-IT" sz="1400" spc="-5" dirty="0">
                <a:cs typeface="Arial MT"/>
              </a:rPr>
              <a:t> n. 633/1972</a:t>
            </a:r>
            <a:r>
              <a:rPr lang="it-IT" sz="1400" spc="235" dirty="0">
                <a:cs typeface="Arial MT"/>
              </a:rPr>
              <a:t> </a:t>
            </a:r>
          </a:p>
          <a:p>
            <a:pPr marL="12700" marR="5080">
              <a:lnSpc>
                <a:spcPct val="100000"/>
              </a:lnSpc>
              <a:spcBef>
                <a:spcPts val="95"/>
              </a:spcBef>
            </a:pPr>
            <a:r>
              <a:rPr lang="it-IT" sz="1400" spc="235" dirty="0">
                <a:cs typeface="Arial MT"/>
              </a:rPr>
              <a:t>Per </a:t>
            </a:r>
            <a:r>
              <a:rPr lang="it-IT" sz="1400" dirty="0">
                <a:cs typeface="Arial MT"/>
              </a:rPr>
              <a:t>la</a:t>
            </a:r>
            <a:r>
              <a:rPr lang="it-IT" sz="1400" spc="235" dirty="0">
                <a:cs typeface="Arial MT"/>
              </a:rPr>
              <a:t> </a:t>
            </a:r>
            <a:r>
              <a:rPr lang="it-IT" sz="1400" spc="-5" dirty="0">
                <a:cs typeface="Arial MT"/>
              </a:rPr>
              <a:t>determinazione</a:t>
            </a:r>
            <a:r>
              <a:rPr lang="it-IT" sz="1400" spc="240" dirty="0">
                <a:cs typeface="Arial MT"/>
              </a:rPr>
              <a:t> </a:t>
            </a:r>
            <a:r>
              <a:rPr lang="it-IT" sz="1400" spc="-5" dirty="0">
                <a:cs typeface="Arial MT"/>
              </a:rPr>
              <a:t>della</a:t>
            </a:r>
            <a:r>
              <a:rPr lang="it-IT" sz="1400" spc="225" dirty="0">
                <a:cs typeface="Arial MT"/>
              </a:rPr>
              <a:t> </a:t>
            </a:r>
            <a:r>
              <a:rPr lang="it-IT" sz="1400" spc="-5" dirty="0">
                <a:cs typeface="Arial MT"/>
              </a:rPr>
              <a:t>base</a:t>
            </a:r>
            <a:r>
              <a:rPr lang="it-IT" sz="1400" spc="229" dirty="0">
                <a:cs typeface="Arial MT"/>
              </a:rPr>
              <a:t> </a:t>
            </a:r>
            <a:r>
              <a:rPr lang="it-IT" sz="1400" spc="-5" dirty="0">
                <a:cs typeface="Arial MT"/>
              </a:rPr>
              <a:t>imponibile dell’IVA all’importazione,</a:t>
            </a:r>
            <a:r>
              <a:rPr lang="it-IT" sz="1400" spc="240" dirty="0">
                <a:cs typeface="Arial MT"/>
              </a:rPr>
              <a:t> le norme di riferimento </a:t>
            </a:r>
            <a:r>
              <a:rPr lang="it-IT" sz="1400" spc="-5" dirty="0">
                <a:cs typeface="Arial MT"/>
              </a:rPr>
              <a:t>sono:</a:t>
            </a:r>
            <a:endParaRPr lang="it-IT" sz="1400" dirty="0">
              <a:cs typeface="Arial MT"/>
            </a:endParaRPr>
          </a:p>
          <a:p>
            <a:pPr marL="355600" marR="6350" indent="-342900">
              <a:lnSpc>
                <a:spcPct val="100000"/>
              </a:lnSpc>
              <a:buClr>
                <a:schemeClr val="accent1"/>
              </a:buClr>
              <a:buFont typeface="Courier New" panose="02070309020205020404" pitchFamily="49" charset="0"/>
              <a:buChar char="o"/>
              <a:tabLst>
                <a:tab pos="354965" algn="l"/>
                <a:tab pos="355600" algn="l"/>
              </a:tabLst>
            </a:pPr>
            <a:r>
              <a:rPr lang="it-IT" sz="1400" b="1" spc="-5" dirty="0">
                <a:cs typeface="Arial"/>
              </a:rPr>
              <a:t>a</a:t>
            </a:r>
            <a:r>
              <a:rPr lang="it-IT" sz="1400" b="1" spc="85" dirty="0">
                <a:cs typeface="Arial"/>
              </a:rPr>
              <a:t> </a:t>
            </a:r>
            <a:r>
              <a:rPr lang="it-IT" sz="1400" b="1" dirty="0">
                <a:cs typeface="Arial"/>
              </a:rPr>
              <a:t>livello</a:t>
            </a:r>
            <a:r>
              <a:rPr lang="it-IT" sz="1400" b="1" spc="95" dirty="0">
                <a:cs typeface="Arial"/>
              </a:rPr>
              <a:t> </a:t>
            </a:r>
            <a:r>
              <a:rPr lang="it-IT" sz="1400" b="1" spc="-5" dirty="0" err="1">
                <a:cs typeface="Arial"/>
              </a:rPr>
              <a:t>unionale</a:t>
            </a:r>
            <a:r>
              <a:rPr lang="it-IT" sz="1400" b="1" spc="-5" dirty="0">
                <a:cs typeface="Arial"/>
              </a:rPr>
              <a:t>:</a:t>
            </a:r>
            <a:r>
              <a:rPr lang="it-IT" sz="1400" b="1" spc="90" dirty="0">
                <a:cs typeface="Arial"/>
              </a:rPr>
              <a:t> </a:t>
            </a:r>
            <a:r>
              <a:rPr lang="it-IT" sz="1400" b="1" dirty="0">
                <a:cs typeface="Arial"/>
              </a:rPr>
              <a:t>gli artt.</a:t>
            </a:r>
            <a:r>
              <a:rPr lang="it-IT" sz="1400" b="1" spc="105" dirty="0">
                <a:cs typeface="Arial"/>
              </a:rPr>
              <a:t> </a:t>
            </a:r>
            <a:r>
              <a:rPr lang="it-IT" sz="1400" b="1" spc="-5" dirty="0">
                <a:cs typeface="Arial"/>
              </a:rPr>
              <a:t>85</a:t>
            </a:r>
            <a:r>
              <a:rPr lang="it-IT" sz="1400" b="1" spc="105" dirty="0">
                <a:cs typeface="Arial"/>
              </a:rPr>
              <a:t> </a:t>
            </a:r>
            <a:r>
              <a:rPr lang="it-IT" sz="1400" b="1" spc="-5" dirty="0">
                <a:cs typeface="Arial"/>
              </a:rPr>
              <a:t>-</a:t>
            </a:r>
            <a:r>
              <a:rPr lang="it-IT" sz="1400" b="1" spc="100" dirty="0">
                <a:cs typeface="Arial"/>
              </a:rPr>
              <a:t> </a:t>
            </a:r>
            <a:r>
              <a:rPr lang="it-IT" sz="1400" b="1" spc="-5" dirty="0">
                <a:cs typeface="Arial"/>
              </a:rPr>
              <a:t>89</a:t>
            </a:r>
            <a:r>
              <a:rPr lang="it-IT" sz="1400" b="1" spc="85" dirty="0">
                <a:cs typeface="Arial"/>
              </a:rPr>
              <a:t> </a:t>
            </a:r>
            <a:r>
              <a:rPr lang="it-IT" sz="1400" b="1" spc="-5" dirty="0">
                <a:cs typeface="Arial"/>
              </a:rPr>
              <a:t>e</a:t>
            </a:r>
            <a:r>
              <a:rPr lang="it-IT" sz="1400" b="1" spc="90" dirty="0">
                <a:cs typeface="Arial"/>
              </a:rPr>
              <a:t> </a:t>
            </a:r>
            <a:r>
              <a:rPr lang="it-IT" sz="1400" b="1" spc="-5" dirty="0">
                <a:cs typeface="Arial"/>
              </a:rPr>
              <a:t>art.</a:t>
            </a:r>
            <a:r>
              <a:rPr lang="it-IT" sz="1400" b="1" spc="105" dirty="0">
                <a:cs typeface="Arial"/>
              </a:rPr>
              <a:t> </a:t>
            </a:r>
            <a:r>
              <a:rPr lang="it-IT" sz="1400" b="1" spc="-5" dirty="0">
                <a:cs typeface="Arial"/>
              </a:rPr>
              <a:t>91</a:t>
            </a:r>
            <a:r>
              <a:rPr lang="it-IT" sz="1400" b="1" spc="95" dirty="0">
                <a:cs typeface="Arial"/>
              </a:rPr>
              <a:t> </a:t>
            </a:r>
            <a:r>
              <a:rPr lang="it-IT" sz="1400" spc="-5" dirty="0">
                <a:cs typeface="Arial MT"/>
              </a:rPr>
              <a:t>della</a:t>
            </a:r>
            <a:r>
              <a:rPr lang="it-IT" sz="1400" spc="95" dirty="0">
                <a:cs typeface="Arial MT"/>
              </a:rPr>
              <a:t> </a:t>
            </a:r>
            <a:r>
              <a:rPr lang="it-IT" sz="1400" spc="-5" dirty="0">
                <a:cs typeface="Arial MT"/>
              </a:rPr>
              <a:t>Direttiva</a:t>
            </a:r>
            <a:r>
              <a:rPr lang="it-IT" sz="1400" spc="90" dirty="0">
                <a:cs typeface="Arial MT"/>
              </a:rPr>
              <a:t> </a:t>
            </a:r>
            <a:r>
              <a:rPr lang="it-IT" sz="1400" spc="-5" dirty="0">
                <a:cs typeface="Arial MT"/>
              </a:rPr>
              <a:t>2006/112/CE</a:t>
            </a:r>
            <a:r>
              <a:rPr lang="it-IT" sz="1400" spc="95" dirty="0">
                <a:cs typeface="Arial MT"/>
              </a:rPr>
              <a:t> </a:t>
            </a:r>
            <a:r>
              <a:rPr lang="it-IT" sz="1400" spc="-5" dirty="0">
                <a:cs typeface="Arial MT"/>
              </a:rPr>
              <a:t>del</a:t>
            </a:r>
            <a:r>
              <a:rPr lang="it-IT" sz="1400" spc="95" dirty="0">
                <a:cs typeface="Arial MT"/>
              </a:rPr>
              <a:t> </a:t>
            </a:r>
            <a:r>
              <a:rPr lang="it-IT" sz="1400" spc="-10" dirty="0">
                <a:cs typeface="Arial MT"/>
              </a:rPr>
              <a:t>Consiglio </a:t>
            </a:r>
            <a:r>
              <a:rPr lang="it-IT" sz="1400" spc="-430" dirty="0">
                <a:cs typeface="Arial MT"/>
              </a:rPr>
              <a:t> </a:t>
            </a:r>
            <a:r>
              <a:rPr lang="it-IT" sz="1400" spc="-5" dirty="0">
                <a:cs typeface="Arial MT"/>
              </a:rPr>
              <a:t>del</a:t>
            </a:r>
            <a:r>
              <a:rPr lang="it-IT" sz="1400" spc="5" dirty="0">
                <a:cs typeface="Arial MT"/>
              </a:rPr>
              <a:t> </a:t>
            </a:r>
            <a:r>
              <a:rPr lang="it-IT" sz="1400" spc="-5" dirty="0">
                <a:cs typeface="Arial MT"/>
              </a:rPr>
              <a:t>28</a:t>
            </a:r>
            <a:r>
              <a:rPr lang="it-IT" sz="1400" spc="5" dirty="0">
                <a:cs typeface="Arial MT"/>
              </a:rPr>
              <a:t> </a:t>
            </a:r>
            <a:r>
              <a:rPr lang="it-IT" sz="1400" spc="-5" dirty="0">
                <a:cs typeface="Arial MT"/>
              </a:rPr>
              <a:t>novembre</a:t>
            </a:r>
            <a:r>
              <a:rPr lang="it-IT" sz="1400" spc="15" dirty="0">
                <a:cs typeface="Arial MT"/>
              </a:rPr>
              <a:t> </a:t>
            </a:r>
            <a:r>
              <a:rPr lang="it-IT" sz="1400" spc="-5" dirty="0">
                <a:cs typeface="Arial MT"/>
              </a:rPr>
              <a:t>2006</a:t>
            </a:r>
            <a:r>
              <a:rPr lang="it-IT" sz="1400" spc="15" dirty="0">
                <a:cs typeface="Arial MT"/>
              </a:rPr>
              <a:t> </a:t>
            </a:r>
            <a:r>
              <a:rPr lang="it-IT" sz="1400" spc="-5" dirty="0">
                <a:cs typeface="Arial MT"/>
              </a:rPr>
              <a:t>relativa al</a:t>
            </a:r>
            <a:r>
              <a:rPr lang="it-IT" sz="1400" spc="10" dirty="0">
                <a:cs typeface="Arial MT"/>
              </a:rPr>
              <a:t> </a:t>
            </a:r>
            <a:r>
              <a:rPr lang="it-IT" sz="1400" spc="-5" dirty="0">
                <a:cs typeface="Arial MT"/>
              </a:rPr>
              <a:t>sistema</a:t>
            </a:r>
            <a:r>
              <a:rPr lang="it-IT" sz="1400" spc="10" dirty="0">
                <a:cs typeface="Arial MT"/>
              </a:rPr>
              <a:t> </a:t>
            </a:r>
            <a:r>
              <a:rPr lang="it-IT" sz="1400" spc="-5" dirty="0">
                <a:cs typeface="Arial MT"/>
              </a:rPr>
              <a:t>comune</a:t>
            </a:r>
            <a:r>
              <a:rPr lang="it-IT" sz="1400" spc="10" dirty="0">
                <a:cs typeface="Arial MT"/>
              </a:rPr>
              <a:t> </a:t>
            </a:r>
            <a:r>
              <a:rPr lang="it-IT" sz="1400" spc="-5" dirty="0">
                <a:cs typeface="Arial MT"/>
              </a:rPr>
              <a:t>d’imposta sul</a:t>
            </a:r>
            <a:r>
              <a:rPr lang="it-IT" sz="1400" spc="10" dirty="0">
                <a:cs typeface="Arial MT"/>
              </a:rPr>
              <a:t> </a:t>
            </a:r>
            <a:r>
              <a:rPr lang="it-IT" sz="1400" spc="-5" dirty="0">
                <a:cs typeface="Arial MT"/>
              </a:rPr>
              <a:t>valore</a:t>
            </a:r>
            <a:r>
              <a:rPr lang="it-IT" sz="1400" spc="5" dirty="0">
                <a:cs typeface="Arial MT"/>
              </a:rPr>
              <a:t> </a:t>
            </a:r>
            <a:r>
              <a:rPr lang="it-IT" sz="1400" spc="-5" dirty="0">
                <a:cs typeface="Arial MT"/>
              </a:rPr>
              <a:t>aggiunto;</a:t>
            </a:r>
            <a:endParaRPr lang="it-IT" sz="1400" dirty="0">
              <a:cs typeface="Arial MT"/>
            </a:endParaRPr>
          </a:p>
          <a:p>
            <a:pPr marL="355600" indent="-342900">
              <a:lnSpc>
                <a:spcPct val="100000"/>
              </a:lnSpc>
              <a:spcBef>
                <a:spcPts val="385"/>
              </a:spcBef>
              <a:buClr>
                <a:schemeClr val="accent1"/>
              </a:buClr>
              <a:buFont typeface="Courier New" panose="02070309020205020404" pitchFamily="49" charset="0"/>
              <a:buChar char="o"/>
              <a:tabLst>
                <a:tab pos="354965" algn="l"/>
                <a:tab pos="355600" algn="l"/>
              </a:tabLst>
            </a:pPr>
            <a:r>
              <a:rPr lang="it-IT" sz="1400" b="1" spc="-5" dirty="0">
                <a:cs typeface="Arial"/>
              </a:rPr>
              <a:t>a</a:t>
            </a:r>
            <a:r>
              <a:rPr lang="it-IT" sz="1400" b="1" dirty="0">
                <a:cs typeface="Arial"/>
              </a:rPr>
              <a:t> </a:t>
            </a:r>
            <a:r>
              <a:rPr lang="it-IT" sz="1400" b="1" spc="-10" dirty="0">
                <a:cs typeface="Arial"/>
              </a:rPr>
              <a:t>livello</a:t>
            </a:r>
            <a:r>
              <a:rPr lang="it-IT" sz="1400" b="1" spc="70" dirty="0">
                <a:cs typeface="Arial"/>
              </a:rPr>
              <a:t> </a:t>
            </a:r>
            <a:r>
              <a:rPr lang="it-IT" sz="1400" b="1" spc="-5" dirty="0">
                <a:cs typeface="Arial"/>
              </a:rPr>
              <a:t>nazionale:</a:t>
            </a:r>
            <a:r>
              <a:rPr lang="it-IT" sz="1400" b="1" spc="25" dirty="0">
                <a:cs typeface="Arial"/>
              </a:rPr>
              <a:t> </a:t>
            </a:r>
            <a:r>
              <a:rPr lang="it-IT" sz="1400" b="1" spc="-5" dirty="0">
                <a:cs typeface="Arial"/>
              </a:rPr>
              <a:t>l’art.</a:t>
            </a:r>
            <a:r>
              <a:rPr lang="it-IT" sz="1400" b="1" spc="40" dirty="0">
                <a:cs typeface="Arial"/>
              </a:rPr>
              <a:t> </a:t>
            </a:r>
            <a:r>
              <a:rPr lang="it-IT" sz="1400" b="1" spc="-5" dirty="0">
                <a:cs typeface="Arial"/>
              </a:rPr>
              <a:t>69</a:t>
            </a:r>
            <a:r>
              <a:rPr lang="it-IT" sz="1400" b="1" spc="5" dirty="0">
                <a:cs typeface="Arial"/>
              </a:rPr>
              <a:t> </a:t>
            </a:r>
            <a:r>
              <a:rPr lang="it-IT" sz="1400" spc="-5" dirty="0">
                <a:cs typeface="Arial MT"/>
              </a:rPr>
              <a:t>del</a:t>
            </a:r>
            <a:r>
              <a:rPr lang="it-IT" sz="1400" spc="10" dirty="0">
                <a:cs typeface="Arial MT"/>
              </a:rPr>
              <a:t> </a:t>
            </a:r>
            <a:r>
              <a:rPr lang="it-IT" sz="1400" spc="-5" dirty="0" err="1">
                <a:cs typeface="Arial MT"/>
              </a:rPr>
              <a:t>d.P.R.</a:t>
            </a:r>
            <a:r>
              <a:rPr lang="it-IT" sz="1400" spc="15" dirty="0">
                <a:cs typeface="Arial MT"/>
              </a:rPr>
              <a:t> </a:t>
            </a:r>
            <a:r>
              <a:rPr lang="it-IT" sz="1400" spc="-5" dirty="0">
                <a:cs typeface="Arial MT"/>
              </a:rPr>
              <a:t>n.</a:t>
            </a:r>
            <a:r>
              <a:rPr lang="it-IT" sz="1400" spc="15" dirty="0">
                <a:cs typeface="Arial MT"/>
              </a:rPr>
              <a:t> </a:t>
            </a:r>
            <a:r>
              <a:rPr lang="it-IT" sz="1400" spc="-5" dirty="0">
                <a:cs typeface="Arial MT"/>
              </a:rPr>
              <a:t>633/1972.</a:t>
            </a:r>
            <a:endParaRPr lang="it-IT" sz="1400" dirty="0">
              <a:cs typeface="Arial MT"/>
            </a:endParaRPr>
          </a:p>
          <a:p>
            <a:pPr marL="12700" marR="5080">
              <a:lnSpc>
                <a:spcPct val="100000"/>
              </a:lnSpc>
              <a:spcBef>
                <a:spcPts val="95"/>
              </a:spcBef>
            </a:pPr>
            <a:endParaRPr sz="1400" dirty="0">
              <a:cs typeface="Arial MT"/>
            </a:endParaRPr>
          </a:p>
        </p:txBody>
      </p:sp>
      <p:sp>
        <p:nvSpPr>
          <p:cNvPr id="15" name="object 3">
            <a:extLst>
              <a:ext uri="{FF2B5EF4-FFF2-40B4-BE49-F238E27FC236}">
                <a16:creationId xmlns:a16="http://schemas.microsoft.com/office/drawing/2014/main" id="{8C76ADC2-EB74-A98A-519A-838F7007561D}"/>
              </a:ext>
            </a:extLst>
          </p:cNvPr>
          <p:cNvSpPr txBox="1"/>
          <p:nvPr/>
        </p:nvSpPr>
        <p:spPr>
          <a:xfrm>
            <a:off x="1429137" y="4952011"/>
            <a:ext cx="6521064" cy="513080"/>
          </a:xfrm>
          <a:prstGeom prst="rect">
            <a:avLst/>
          </a:prstGeom>
        </p:spPr>
        <p:txBody>
          <a:bodyPr vert="horz" wrap="square" lIns="0" tIns="12065" rIns="0" bIns="0" rtlCol="0">
            <a:spAutoFit/>
          </a:bodyPr>
          <a:lstStyle/>
          <a:p>
            <a:pPr algn="ctr">
              <a:lnSpc>
                <a:spcPct val="100000"/>
              </a:lnSpc>
              <a:spcBef>
                <a:spcPts val="95"/>
              </a:spcBef>
            </a:pPr>
            <a:r>
              <a:rPr sz="1600" b="1" spc="-5" dirty="0">
                <a:solidFill>
                  <a:schemeClr val="accent1"/>
                </a:solidFill>
                <a:cs typeface="Arial"/>
              </a:rPr>
              <a:t>Il</a:t>
            </a:r>
            <a:r>
              <a:rPr sz="1600" b="1" spc="15" dirty="0">
                <a:solidFill>
                  <a:schemeClr val="accent1"/>
                </a:solidFill>
                <a:cs typeface="Arial"/>
              </a:rPr>
              <a:t> </a:t>
            </a:r>
            <a:r>
              <a:rPr sz="1600" b="1" spc="-10" dirty="0">
                <a:solidFill>
                  <a:schemeClr val="accent1"/>
                </a:solidFill>
                <a:cs typeface="Arial"/>
              </a:rPr>
              <a:t>valore</a:t>
            </a:r>
            <a:r>
              <a:rPr sz="1600" b="1" spc="70" dirty="0">
                <a:solidFill>
                  <a:schemeClr val="accent1"/>
                </a:solidFill>
                <a:cs typeface="Arial"/>
              </a:rPr>
              <a:t> </a:t>
            </a:r>
            <a:r>
              <a:rPr sz="1600" b="1" spc="-5" dirty="0">
                <a:solidFill>
                  <a:schemeClr val="accent1"/>
                </a:solidFill>
                <a:cs typeface="Arial"/>
              </a:rPr>
              <a:t>in</a:t>
            </a:r>
            <a:r>
              <a:rPr sz="1600" b="1" spc="15" dirty="0">
                <a:solidFill>
                  <a:schemeClr val="accent1"/>
                </a:solidFill>
                <a:cs typeface="Arial"/>
              </a:rPr>
              <a:t> </a:t>
            </a:r>
            <a:r>
              <a:rPr sz="1600" b="1" spc="-10" dirty="0">
                <a:solidFill>
                  <a:schemeClr val="accent1"/>
                </a:solidFill>
                <a:cs typeface="Arial"/>
              </a:rPr>
              <a:t>dogana</a:t>
            </a:r>
            <a:r>
              <a:rPr sz="1600" b="1" spc="20" dirty="0">
                <a:solidFill>
                  <a:schemeClr val="accent1"/>
                </a:solidFill>
                <a:cs typeface="Arial"/>
              </a:rPr>
              <a:t> </a:t>
            </a:r>
            <a:r>
              <a:rPr sz="1600" b="1" spc="-5" dirty="0">
                <a:solidFill>
                  <a:schemeClr val="accent1"/>
                </a:solidFill>
                <a:cs typeface="Arial"/>
              </a:rPr>
              <a:t>costituisce</a:t>
            </a:r>
            <a:r>
              <a:rPr sz="1600" b="1" spc="50" dirty="0">
                <a:solidFill>
                  <a:schemeClr val="accent1"/>
                </a:solidFill>
                <a:cs typeface="Arial"/>
              </a:rPr>
              <a:t> </a:t>
            </a:r>
            <a:r>
              <a:rPr sz="1600" b="1" spc="-5" dirty="0">
                <a:solidFill>
                  <a:schemeClr val="accent1"/>
                </a:solidFill>
                <a:cs typeface="Arial"/>
              </a:rPr>
              <a:t>il</a:t>
            </a:r>
            <a:r>
              <a:rPr sz="1600" b="1" spc="20" dirty="0">
                <a:solidFill>
                  <a:schemeClr val="accent1"/>
                </a:solidFill>
                <a:cs typeface="Arial"/>
              </a:rPr>
              <a:t> </a:t>
            </a:r>
            <a:r>
              <a:rPr sz="1600" b="1" spc="-10" dirty="0">
                <a:solidFill>
                  <a:schemeClr val="accent1"/>
                </a:solidFill>
                <a:cs typeface="Arial"/>
              </a:rPr>
              <a:t>punto</a:t>
            </a:r>
            <a:r>
              <a:rPr sz="1600" b="1" spc="35" dirty="0">
                <a:solidFill>
                  <a:schemeClr val="accent1"/>
                </a:solidFill>
                <a:cs typeface="Arial"/>
              </a:rPr>
              <a:t> </a:t>
            </a:r>
            <a:r>
              <a:rPr sz="1600" b="1" spc="-5" dirty="0">
                <a:solidFill>
                  <a:schemeClr val="accent1"/>
                </a:solidFill>
                <a:cs typeface="Arial"/>
              </a:rPr>
              <a:t>di</a:t>
            </a:r>
            <a:r>
              <a:rPr sz="1600" b="1" spc="15" dirty="0">
                <a:solidFill>
                  <a:schemeClr val="accent1"/>
                </a:solidFill>
                <a:cs typeface="Arial"/>
              </a:rPr>
              <a:t> </a:t>
            </a:r>
            <a:r>
              <a:rPr sz="1600" b="1" spc="-5" dirty="0">
                <a:solidFill>
                  <a:schemeClr val="accent1"/>
                </a:solidFill>
                <a:cs typeface="Arial"/>
              </a:rPr>
              <a:t>partenza</a:t>
            </a:r>
            <a:r>
              <a:rPr sz="1600" b="1" spc="15" dirty="0">
                <a:solidFill>
                  <a:schemeClr val="accent1"/>
                </a:solidFill>
                <a:cs typeface="Arial"/>
              </a:rPr>
              <a:t> </a:t>
            </a:r>
            <a:r>
              <a:rPr sz="1600" b="1" spc="-5" dirty="0">
                <a:solidFill>
                  <a:schemeClr val="accent1"/>
                </a:solidFill>
                <a:cs typeface="Arial"/>
              </a:rPr>
              <a:t>per</a:t>
            </a:r>
            <a:r>
              <a:rPr sz="1600" b="1" spc="35" dirty="0">
                <a:solidFill>
                  <a:schemeClr val="accent1"/>
                </a:solidFill>
                <a:cs typeface="Arial"/>
              </a:rPr>
              <a:t> </a:t>
            </a:r>
            <a:r>
              <a:rPr sz="1600" b="1" spc="-5" dirty="0">
                <a:solidFill>
                  <a:schemeClr val="accent1"/>
                </a:solidFill>
                <a:cs typeface="Arial"/>
              </a:rPr>
              <a:t>l’applicazione</a:t>
            </a:r>
            <a:r>
              <a:rPr sz="1600" b="1" spc="55" dirty="0">
                <a:solidFill>
                  <a:schemeClr val="accent1"/>
                </a:solidFill>
                <a:cs typeface="Arial"/>
              </a:rPr>
              <a:t> </a:t>
            </a:r>
            <a:r>
              <a:rPr sz="1600" b="1" spc="-5" dirty="0">
                <a:solidFill>
                  <a:schemeClr val="accent1"/>
                </a:solidFill>
                <a:cs typeface="Arial"/>
              </a:rPr>
              <a:t>dell’IVA</a:t>
            </a:r>
            <a:endParaRPr sz="1600" b="1" dirty="0">
              <a:solidFill>
                <a:schemeClr val="accent1"/>
              </a:solidFill>
              <a:cs typeface="Arial"/>
            </a:endParaRPr>
          </a:p>
          <a:p>
            <a:pPr algn="ctr">
              <a:lnSpc>
                <a:spcPct val="100000"/>
              </a:lnSpc>
            </a:pPr>
            <a:r>
              <a:rPr sz="1600" b="1" spc="-10" dirty="0">
                <a:solidFill>
                  <a:schemeClr val="accent1"/>
                </a:solidFill>
                <a:cs typeface="Arial"/>
              </a:rPr>
              <a:t>all’importazione</a:t>
            </a:r>
            <a:r>
              <a:rPr lang="it-IT" sz="1600" b="1" spc="-10" dirty="0">
                <a:solidFill>
                  <a:schemeClr val="accent1"/>
                </a:solidFill>
                <a:cs typeface="Arial"/>
              </a:rPr>
              <a:t>.</a:t>
            </a:r>
            <a:endParaRPr sz="1600" b="1" dirty="0">
              <a:solidFill>
                <a:schemeClr val="accent1"/>
              </a:solidFill>
              <a:cs typeface="Arial"/>
            </a:endParaRPr>
          </a:p>
        </p:txBody>
      </p:sp>
      <p:pic>
        <p:nvPicPr>
          <p:cNvPr id="22" name="Immagine 21" descr="Immagine che contiene schermata, clipart, design&#10;&#10;Descrizione generata automaticamente">
            <a:extLst>
              <a:ext uri="{FF2B5EF4-FFF2-40B4-BE49-F238E27FC236}">
                <a16:creationId xmlns:a16="http://schemas.microsoft.com/office/drawing/2014/main" id="{1A66938B-6060-12C7-985E-A3B3D15B1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57" y="1330355"/>
            <a:ext cx="481152" cy="481152"/>
          </a:xfrm>
          <a:prstGeom prst="rect">
            <a:avLst/>
          </a:prstGeom>
        </p:spPr>
      </p:pic>
      <p:pic>
        <p:nvPicPr>
          <p:cNvPr id="24" name="Immagine 23" descr="Immagine che contiene giallo&#10;&#10;Descrizione generata automaticamente">
            <a:extLst>
              <a:ext uri="{FF2B5EF4-FFF2-40B4-BE49-F238E27FC236}">
                <a16:creationId xmlns:a16="http://schemas.microsoft.com/office/drawing/2014/main" id="{A2C8A75C-8CA3-AC70-1C17-00EA864042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072" y="4856127"/>
            <a:ext cx="451979" cy="451979"/>
          </a:xfrm>
          <a:prstGeom prst="rect">
            <a:avLst/>
          </a:prstGeom>
        </p:spPr>
      </p:pic>
    </p:spTree>
    <p:extLst>
      <p:ext uri="{BB962C8B-B14F-4D97-AF65-F5344CB8AC3E}">
        <p14:creationId xmlns:p14="http://schemas.microsoft.com/office/powerpoint/2010/main" val="104999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igura a mano libera: forma 10">
            <a:extLst>
              <a:ext uri="{FF2B5EF4-FFF2-40B4-BE49-F238E27FC236}">
                <a16:creationId xmlns:a16="http://schemas.microsoft.com/office/drawing/2014/main" id="{BE8BEE15-BAC4-C44B-BB43-FC249809B660}"/>
              </a:ext>
            </a:extLst>
          </p:cNvPr>
          <p:cNvSpPr/>
          <p:nvPr/>
        </p:nvSpPr>
        <p:spPr>
          <a:xfrm>
            <a:off x="0" y="0"/>
            <a:ext cx="12732549"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Immagine 12" descr="Immagine che contiene Elementi grafici, Carattere, testo, grafica&#10;&#10;Descrizione generata automaticamente">
            <a:extLst>
              <a:ext uri="{FF2B5EF4-FFF2-40B4-BE49-F238E27FC236}">
                <a16:creationId xmlns:a16="http://schemas.microsoft.com/office/drawing/2014/main" id="{18D38D0C-2985-0D39-EBF4-72FD1893B2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6" name="object 22">
            <a:extLst>
              <a:ext uri="{FF2B5EF4-FFF2-40B4-BE49-F238E27FC236}">
                <a16:creationId xmlns:a16="http://schemas.microsoft.com/office/drawing/2014/main" id="{F1BF9C15-2AC3-BD94-8423-854F01611C9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 name="CasellaDiTesto 17">
            <a:extLst>
              <a:ext uri="{FF2B5EF4-FFF2-40B4-BE49-F238E27FC236}">
                <a16:creationId xmlns:a16="http://schemas.microsoft.com/office/drawing/2014/main" id="{2E4A1BC4-CEE2-F6CA-C542-4824C7782A21}"/>
              </a:ext>
            </a:extLst>
          </p:cNvPr>
          <p:cNvSpPr txBox="1"/>
          <p:nvPr/>
        </p:nvSpPr>
        <p:spPr>
          <a:xfrm>
            <a:off x="11408614" y="6406510"/>
            <a:ext cx="131924"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Franklin Gothic Book"/>
                <a:ea typeface="+mn-ea"/>
                <a:cs typeface="+mn-cs"/>
              </a:rPr>
              <a:t>7</a:t>
            </a:r>
          </a:p>
        </p:txBody>
      </p:sp>
      <p:cxnSp>
        <p:nvCxnSpPr>
          <p:cNvPr id="19" name="Connettore diritto 18">
            <a:extLst>
              <a:ext uri="{FF2B5EF4-FFF2-40B4-BE49-F238E27FC236}">
                <a16:creationId xmlns:a16="http://schemas.microsoft.com/office/drawing/2014/main" id="{56006270-20DC-40D3-0E47-4E711365DDFA}"/>
              </a:ext>
            </a:extLst>
          </p:cNvPr>
          <p:cNvCxnSpPr>
            <a:cxnSpLocks/>
          </p:cNvCxnSpPr>
          <p:nvPr/>
        </p:nvCxnSpPr>
        <p:spPr>
          <a:xfrm>
            <a:off x="7469205" y="6483454"/>
            <a:ext cx="38860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9D6D539F-DB05-F879-7F25-0427028C129A}"/>
              </a:ext>
            </a:extLst>
          </p:cNvPr>
          <p:cNvCxnSpPr>
            <a:cxnSpLocks/>
          </p:cNvCxnSpPr>
          <p:nvPr/>
        </p:nvCxnSpPr>
        <p:spPr>
          <a:xfrm>
            <a:off x="1630837" y="6483454"/>
            <a:ext cx="58383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Google Shape;388;p7">
            <a:extLst>
              <a:ext uri="{FF2B5EF4-FFF2-40B4-BE49-F238E27FC236}">
                <a16:creationId xmlns:a16="http://schemas.microsoft.com/office/drawing/2014/main" id="{99FDB192-42F3-C7FE-B8FC-894B2F3B7E36}"/>
              </a:ext>
            </a:extLst>
          </p:cNvPr>
          <p:cNvSpPr txBox="1">
            <a:spLocks/>
          </p:cNvSpPr>
          <p:nvPr/>
        </p:nvSpPr>
        <p:spPr>
          <a:xfrm>
            <a:off x="818690" y="816810"/>
            <a:ext cx="8402637" cy="538079"/>
          </a:xfrm>
          <a:prstGeom prst="rect">
            <a:avLst/>
          </a:prstGeom>
          <a:noFill/>
          <a:ln>
            <a:noFill/>
          </a:ln>
        </p:spPr>
        <p:txBody>
          <a:bodyPr spcFirstLastPara="1" wrap="square" lIns="0" tIns="0" rIns="0" bIns="0" anchor="t" anchorCtr="0">
            <a:noAutofit/>
          </a:bodyPr>
          <a:lstStyle>
            <a:lvl1pPr algn="l" defTabSz="914400" rtl="0" eaLnBrk="1" latinLnBrk="0" hangingPunct="1">
              <a:lnSpc>
                <a:spcPct val="90000"/>
              </a:lnSpc>
              <a:spcBef>
                <a:spcPct val="0"/>
              </a:spcBef>
              <a:buNone/>
              <a:defRPr sz="1800" kern="1200">
                <a:solidFill>
                  <a:schemeClr val="tx1"/>
                </a:solidFill>
                <a:latin typeface="+mj-lt"/>
                <a:ea typeface="+mj-ea"/>
                <a:cs typeface="+mj-cs"/>
              </a:defRPr>
            </a:lvl1pPr>
          </a:lstStyle>
          <a:p>
            <a:pPr algn="just">
              <a:spcBef>
                <a:spcPts val="0"/>
              </a:spcBef>
              <a:buClr>
                <a:schemeClr val="dk1"/>
              </a:buClr>
              <a:buSzPts val="2000"/>
              <a:buFont typeface="Verdana"/>
              <a:buNone/>
            </a:pPr>
            <a:r>
              <a:rPr lang="it-IT" dirty="0">
                <a:solidFill>
                  <a:schemeClr val="bg1"/>
                </a:solidFill>
                <a:latin typeface="Lato Light" panose="020F0502020204030203" pitchFamily="34" charset="0"/>
                <a:ea typeface="Lato Light" panose="020F0502020204030203" pitchFamily="34" charset="0"/>
                <a:cs typeface="Lato Light" panose="020F0502020204030203" pitchFamily="34" charset="0"/>
              </a:rPr>
              <a:t>Immissione in libera pratica ed importazione</a:t>
            </a:r>
          </a:p>
        </p:txBody>
      </p:sp>
      <p:grpSp>
        <p:nvGrpSpPr>
          <p:cNvPr id="39" name="Gruppo 38">
            <a:extLst>
              <a:ext uri="{FF2B5EF4-FFF2-40B4-BE49-F238E27FC236}">
                <a16:creationId xmlns:a16="http://schemas.microsoft.com/office/drawing/2014/main" id="{DE177D4A-869C-6CEB-EDCB-4396BD5F3466}"/>
              </a:ext>
            </a:extLst>
          </p:cNvPr>
          <p:cNvGrpSpPr/>
          <p:nvPr/>
        </p:nvGrpSpPr>
        <p:grpSpPr>
          <a:xfrm>
            <a:off x="3744452" y="1379244"/>
            <a:ext cx="4710573" cy="2427083"/>
            <a:chOff x="3744452" y="1379244"/>
            <a:chExt cx="4710573" cy="2427083"/>
          </a:xfrm>
        </p:grpSpPr>
        <p:cxnSp>
          <p:nvCxnSpPr>
            <p:cNvPr id="3" name="Google Shape;378;p7">
              <a:extLst>
                <a:ext uri="{FF2B5EF4-FFF2-40B4-BE49-F238E27FC236}">
                  <a16:creationId xmlns:a16="http://schemas.microsoft.com/office/drawing/2014/main" id="{1CE1C1F3-2305-047D-9DAF-5FEAEDD45CE5}"/>
                </a:ext>
              </a:extLst>
            </p:cNvPr>
            <p:cNvCxnSpPr>
              <a:cxnSpLocks/>
            </p:cNvCxnSpPr>
            <p:nvPr/>
          </p:nvCxnSpPr>
          <p:spPr>
            <a:xfrm>
              <a:off x="4479925" y="2575986"/>
              <a:ext cx="3409950" cy="0"/>
            </a:xfrm>
            <a:prstGeom prst="straightConnector1">
              <a:avLst/>
            </a:prstGeom>
            <a:noFill/>
            <a:ln w="19050" cap="flat" cmpd="sng">
              <a:solidFill>
                <a:schemeClr val="bg1"/>
              </a:solidFill>
              <a:prstDash val="dash"/>
              <a:round/>
              <a:headEnd type="none" w="med" len="med"/>
              <a:tailEnd type="none" w="med" len="med"/>
            </a:ln>
          </p:spPr>
        </p:cxnSp>
        <p:sp>
          <p:nvSpPr>
            <p:cNvPr id="8" name="Google Shape;380;p7">
              <a:extLst>
                <a:ext uri="{FF2B5EF4-FFF2-40B4-BE49-F238E27FC236}">
                  <a16:creationId xmlns:a16="http://schemas.microsoft.com/office/drawing/2014/main" id="{F2DBE210-DE54-107E-82A8-C1361CFDD166}"/>
                </a:ext>
              </a:extLst>
            </p:cNvPr>
            <p:cNvSpPr txBox="1"/>
            <p:nvPr/>
          </p:nvSpPr>
          <p:spPr>
            <a:xfrm>
              <a:off x="7932738" y="2391836"/>
              <a:ext cx="522287" cy="368300"/>
            </a:xfrm>
            <a:prstGeom prst="rect">
              <a:avLst/>
            </a:prstGeom>
            <a:noFill/>
            <a:ln w="9525" cap="flat" cmpd="sng">
              <a:solidFill>
                <a:schemeClr val="bg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0" i="0" u="none" strike="noStrike" cap="none">
                  <a:solidFill>
                    <a:schemeClr val="bg1"/>
                  </a:solidFill>
                  <a:latin typeface="Calibri"/>
                  <a:ea typeface="Calibri"/>
                  <a:cs typeface="Calibri"/>
                  <a:sym typeface="Calibri"/>
                </a:rPr>
                <a:t>IM</a:t>
              </a:r>
              <a:endParaRPr>
                <a:solidFill>
                  <a:schemeClr val="bg1"/>
                </a:solidFill>
              </a:endParaRPr>
            </a:p>
          </p:txBody>
        </p:sp>
        <p:cxnSp>
          <p:nvCxnSpPr>
            <p:cNvPr id="10" name="Google Shape;381;p7">
              <a:extLst>
                <a:ext uri="{FF2B5EF4-FFF2-40B4-BE49-F238E27FC236}">
                  <a16:creationId xmlns:a16="http://schemas.microsoft.com/office/drawing/2014/main" id="{5A0D2D39-AC51-D8F7-82FF-BACDBA25FE00}"/>
                </a:ext>
              </a:extLst>
            </p:cNvPr>
            <p:cNvCxnSpPr>
              <a:cxnSpLocks/>
            </p:cNvCxnSpPr>
            <p:nvPr/>
          </p:nvCxnSpPr>
          <p:spPr>
            <a:xfrm>
              <a:off x="6087286" y="2231499"/>
              <a:ext cx="11113" cy="793750"/>
            </a:xfrm>
            <a:prstGeom prst="straightConnector1">
              <a:avLst/>
            </a:prstGeom>
            <a:noFill/>
            <a:ln w="28575" cap="flat" cmpd="sng">
              <a:solidFill>
                <a:srgbClr val="666E7E"/>
              </a:solidFill>
              <a:prstDash val="dot"/>
              <a:round/>
              <a:headEnd type="none" w="sm" len="sm"/>
              <a:tailEnd type="triangle" w="lg" len="lg"/>
            </a:ln>
          </p:spPr>
        </p:cxnSp>
        <p:sp>
          <p:nvSpPr>
            <p:cNvPr id="17" name="Google Shape;384;p7">
              <a:extLst>
                <a:ext uri="{FF2B5EF4-FFF2-40B4-BE49-F238E27FC236}">
                  <a16:creationId xmlns:a16="http://schemas.microsoft.com/office/drawing/2014/main" id="{B7767FC6-B164-8431-87FF-E56F7B5641FE}"/>
                </a:ext>
              </a:extLst>
            </p:cNvPr>
            <p:cNvSpPr txBox="1"/>
            <p:nvPr/>
          </p:nvSpPr>
          <p:spPr>
            <a:xfrm>
              <a:off x="4652399" y="2282690"/>
              <a:ext cx="1295400"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100" b="1" i="0" u="none" strike="noStrike" cap="none" dirty="0">
                  <a:solidFill>
                    <a:schemeClr val="bg1"/>
                  </a:solidFill>
                  <a:ea typeface="Verdana"/>
                  <a:cs typeface="Verdana"/>
                  <a:sym typeface="Verdana"/>
                </a:rPr>
                <a:t>Flusso di beni</a:t>
              </a:r>
              <a:endParaRPr sz="2400" b="1" dirty="0">
                <a:solidFill>
                  <a:schemeClr val="bg1"/>
                </a:solidFill>
              </a:endParaRPr>
            </a:p>
          </p:txBody>
        </p:sp>
        <p:pic>
          <p:nvPicPr>
            <p:cNvPr id="23" name="Immagine 22" descr="Immagine che contiene clipart, Elementi grafici, simbolo, design&#10;&#10;Descrizione generata automaticamente">
              <a:extLst>
                <a:ext uri="{FF2B5EF4-FFF2-40B4-BE49-F238E27FC236}">
                  <a16:creationId xmlns:a16="http://schemas.microsoft.com/office/drawing/2014/main" id="{DED91887-20B0-4792-3EF8-AFCE8D7E26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452" y="2218338"/>
              <a:ext cx="715297" cy="715297"/>
            </a:xfrm>
            <a:prstGeom prst="rect">
              <a:avLst/>
            </a:prstGeom>
          </p:spPr>
        </p:pic>
        <p:sp>
          <p:nvSpPr>
            <p:cNvPr id="24" name="CasellaDiTesto 23">
              <a:extLst>
                <a:ext uri="{FF2B5EF4-FFF2-40B4-BE49-F238E27FC236}">
                  <a16:creationId xmlns:a16="http://schemas.microsoft.com/office/drawing/2014/main" id="{DBE2FBC8-00F4-CBF5-CFF6-981559BE9A99}"/>
                </a:ext>
              </a:extLst>
            </p:cNvPr>
            <p:cNvSpPr txBox="1"/>
            <p:nvPr/>
          </p:nvSpPr>
          <p:spPr>
            <a:xfrm>
              <a:off x="3744452" y="2939848"/>
              <a:ext cx="724360" cy="169277"/>
            </a:xfrm>
            <a:prstGeom prst="rect">
              <a:avLst/>
            </a:prstGeom>
            <a:noFill/>
          </p:spPr>
          <p:txBody>
            <a:bodyPr wrap="square" lIns="0" tIns="0" rIns="0" bIns="0" rtlCol="0">
              <a:spAutoFit/>
            </a:bodyPr>
            <a:lstStyle/>
            <a:p>
              <a:pPr algn="ctr"/>
              <a:r>
                <a:rPr lang="it-IT" sz="1100" dirty="0">
                  <a:solidFill>
                    <a:schemeClr val="bg1"/>
                  </a:solidFill>
                </a:rPr>
                <a:t>CUSTOMS</a:t>
              </a:r>
            </a:p>
          </p:txBody>
        </p:sp>
        <p:pic>
          <p:nvPicPr>
            <p:cNvPr id="26" name="Immagine 25" descr="Immagine che contiene cartone animato, arte, Elementi grafici, halloween&#10;&#10;Descrizione generata automaticamente">
              <a:extLst>
                <a:ext uri="{FF2B5EF4-FFF2-40B4-BE49-F238E27FC236}">
                  <a16:creationId xmlns:a16="http://schemas.microsoft.com/office/drawing/2014/main" id="{62B69360-7998-AB40-70FF-E75E394A2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388" y="1379244"/>
              <a:ext cx="904909" cy="904909"/>
            </a:xfrm>
            <a:prstGeom prst="ellipse">
              <a:avLst/>
            </a:prstGeom>
          </p:spPr>
        </p:pic>
        <p:pic>
          <p:nvPicPr>
            <p:cNvPr id="33" name="Immagine 32" descr="Immagine che contiene silhouette, arte&#10;&#10;Descrizione generata automaticamente con attendibilità media">
              <a:extLst>
                <a:ext uri="{FF2B5EF4-FFF2-40B4-BE49-F238E27FC236}">
                  <a16:creationId xmlns:a16="http://schemas.microsoft.com/office/drawing/2014/main" id="{A260AFCB-C35F-8E13-1BCD-57E6E8A24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8966" y="3158575"/>
              <a:ext cx="647752" cy="647752"/>
            </a:xfrm>
            <a:prstGeom prst="rect">
              <a:avLst/>
            </a:prstGeom>
          </p:spPr>
        </p:pic>
      </p:grpSp>
      <p:sp>
        <p:nvSpPr>
          <p:cNvPr id="41" name="Google Shape;377;p7">
            <a:extLst>
              <a:ext uri="{FF2B5EF4-FFF2-40B4-BE49-F238E27FC236}">
                <a16:creationId xmlns:a16="http://schemas.microsoft.com/office/drawing/2014/main" id="{CAB7AF28-8229-E83F-25AE-5ED72BBD1FA6}"/>
              </a:ext>
            </a:extLst>
          </p:cNvPr>
          <p:cNvSpPr txBox="1">
            <a:spLocks/>
          </p:cNvSpPr>
          <p:nvPr/>
        </p:nvSpPr>
        <p:spPr>
          <a:xfrm>
            <a:off x="415379" y="4245339"/>
            <a:ext cx="11343814" cy="1943710"/>
          </a:xfrm>
          <a:prstGeom prst="rect">
            <a:avLst/>
          </a:prstGeom>
          <a:noFill/>
          <a:ln>
            <a:noFill/>
          </a:ln>
        </p:spPr>
        <p:txBody>
          <a:bodyPr spcFirstLastPara="1" wrap="square" lIns="0" tIns="0" rIns="0" bIns="0" anchor="t"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spcBef>
                <a:spcPts val="0"/>
              </a:spcBef>
              <a:buClr>
                <a:schemeClr val="bg1"/>
              </a:buClr>
              <a:buSzPts val="1600"/>
              <a:buFont typeface="Courier New" panose="02070309020205020404" pitchFamily="49" charset="0"/>
              <a:buChar char="o"/>
            </a:pPr>
            <a:r>
              <a:rPr lang="it-IT" sz="1400" dirty="0">
                <a:solidFill>
                  <a:schemeClr val="bg1"/>
                </a:solidFill>
                <a:cs typeface="Avenir Roman"/>
              </a:rPr>
              <a:t>Il regime doganale della immissione in libera pratica attribuisce la posizione doganale di merce </a:t>
            </a:r>
            <a:r>
              <a:rPr lang="it-IT" sz="1400" dirty="0" err="1">
                <a:solidFill>
                  <a:schemeClr val="bg1"/>
                </a:solidFill>
                <a:cs typeface="Avenir Roman"/>
              </a:rPr>
              <a:t>unionale</a:t>
            </a:r>
            <a:r>
              <a:rPr lang="it-IT" sz="1400" dirty="0">
                <a:solidFill>
                  <a:schemeClr val="bg1"/>
                </a:solidFill>
                <a:cs typeface="Avenir Roman"/>
              </a:rPr>
              <a:t> ad una merce non UE e comporta l'applicazione delle misure di politica commerciale, l’espletamento delle altre formalità previste per l'importazione di una merce (es. controlli sanitari o di conformità), nonché l’applicazione dei dazi dovuti.</a:t>
            </a:r>
          </a:p>
          <a:p>
            <a:pPr algn="just">
              <a:spcBef>
                <a:spcPts val="1000"/>
              </a:spcBef>
              <a:buClr>
                <a:schemeClr val="bg1"/>
              </a:buClr>
              <a:buSzPts val="1600"/>
              <a:buFont typeface="Courier New" panose="02070309020205020404" pitchFamily="49" charset="0"/>
              <a:buChar char="o"/>
            </a:pPr>
            <a:r>
              <a:rPr lang="it-IT" sz="1400" dirty="0">
                <a:solidFill>
                  <a:schemeClr val="bg1"/>
                </a:solidFill>
                <a:cs typeface="Avenir Roman"/>
              </a:rPr>
              <a:t>Il vincolo al regime di immissione in libera pratica comporta il sorgere dell’obbligazione doganale ovvero dell’obbligo per il dichiarante di pagare i dazi relativi ai beni importati.</a:t>
            </a:r>
          </a:p>
          <a:p>
            <a:pPr algn="just">
              <a:spcBef>
                <a:spcPts val="1000"/>
              </a:spcBef>
              <a:buClr>
                <a:schemeClr val="bg1"/>
              </a:buClr>
              <a:buSzPts val="1600"/>
              <a:buFont typeface="Courier New" panose="02070309020205020404" pitchFamily="49" charset="0"/>
              <a:buChar char="o"/>
            </a:pPr>
            <a:r>
              <a:rPr lang="it-IT" sz="1400" dirty="0">
                <a:solidFill>
                  <a:schemeClr val="bg1"/>
                </a:solidFill>
                <a:cs typeface="Avenir Roman"/>
              </a:rPr>
              <a:t>Una seconda fase rispetto all’immissione in libera pratica è l’immissione in consumo attraverso la quale si assolve la fiscalità interna (IVA all’importazione ed eventuali accise).</a:t>
            </a:r>
          </a:p>
        </p:txBody>
      </p:sp>
    </p:spTree>
    <p:extLst>
      <p:ext uri="{BB962C8B-B14F-4D97-AF65-F5344CB8AC3E}">
        <p14:creationId xmlns:p14="http://schemas.microsoft.com/office/powerpoint/2010/main" val="426155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igura a mano libera: forma 10">
            <a:extLst>
              <a:ext uri="{FF2B5EF4-FFF2-40B4-BE49-F238E27FC236}">
                <a16:creationId xmlns:a16="http://schemas.microsoft.com/office/drawing/2014/main" id="{BE8BEE15-BAC4-C44B-BB43-FC249809B660}"/>
              </a:ext>
            </a:extLst>
          </p:cNvPr>
          <p:cNvSpPr/>
          <p:nvPr/>
        </p:nvSpPr>
        <p:spPr>
          <a:xfrm>
            <a:off x="-1" y="0"/>
            <a:ext cx="4617093"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2" name="Figura a mano libera: forma 11">
            <a:extLst>
              <a:ext uri="{FF2B5EF4-FFF2-40B4-BE49-F238E27FC236}">
                <a16:creationId xmlns:a16="http://schemas.microsoft.com/office/drawing/2014/main" id="{7185A669-A8E6-4747-FF86-7D8DCB112E10}"/>
              </a:ext>
            </a:extLst>
          </p:cNvPr>
          <p:cNvSpPr/>
          <p:nvPr/>
        </p:nvSpPr>
        <p:spPr>
          <a:xfrm>
            <a:off x="4503174" y="0"/>
            <a:ext cx="7688826"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Immagine 12" descr="Immagine che contiene Elementi grafici, Carattere, testo, grafica&#10;&#10;Descrizione generata automaticamente">
            <a:extLst>
              <a:ext uri="{FF2B5EF4-FFF2-40B4-BE49-F238E27FC236}">
                <a16:creationId xmlns:a16="http://schemas.microsoft.com/office/drawing/2014/main" id="{18D38D0C-2985-0D39-EBF4-72FD1893B2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6" name="object 22">
            <a:extLst>
              <a:ext uri="{FF2B5EF4-FFF2-40B4-BE49-F238E27FC236}">
                <a16:creationId xmlns:a16="http://schemas.microsoft.com/office/drawing/2014/main" id="{F1BF9C15-2AC3-BD94-8423-854F01611C9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accent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srgbClr val="666E7E"/>
              </a:solidFill>
              <a:effectLst/>
              <a:uLnTx/>
              <a:uFillTx/>
              <a:latin typeface="Franklin Gothic Book"/>
              <a:ea typeface="+mn-ea"/>
              <a:cs typeface="+mn-cs"/>
            </a:endParaRPr>
          </a:p>
        </p:txBody>
      </p:sp>
      <p:sp>
        <p:nvSpPr>
          <p:cNvPr id="18" name="CasellaDiTesto 17">
            <a:extLst>
              <a:ext uri="{FF2B5EF4-FFF2-40B4-BE49-F238E27FC236}">
                <a16:creationId xmlns:a16="http://schemas.microsoft.com/office/drawing/2014/main" id="{2E4A1BC4-CEE2-F6CA-C542-4824C7782A21}"/>
              </a:ext>
            </a:extLst>
          </p:cNvPr>
          <p:cNvSpPr txBox="1"/>
          <p:nvPr/>
        </p:nvSpPr>
        <p:spPr>
          <a:xfrm>
            <a:off x="11408614" y="6406510"/>
            <a:ext cx="131924"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srgbClr val="666E7E"/>
                </a:solidFill>
                <a:effectLst/>
                <a:uLnTx/>
                <a:uFillTx/>
                <a:latin typeface="Franklin Gothic Book"/>
                <a:ea typeface="+mn-ea"/>
                <a:cs typeface="+mn-cs"/>
              </a:rPr>
              <a:t>8</a:t>
            </a:r>
          </a:p>
        </p:txBody>
      </p:sp>
      <p:cxnSp>
        <p:nvCxnSpPr>
          <p:cNvPr id="20" name="Connettore diritto 19">
            <a:extLst>
              <a:ext uri="{FF2B5EF4-FFF2-40B4-BE49-F238E27FC236}">
                <a16:creationId xmlns:a16="http://schemas.microsoft.com/office/drawing/2014/main" id="{9D6D539F-DB05-F879-7F25-0427028C129A}"/>
              </a:ext>
            </a:extLst>
          </p:cNvPr>
          <p:cNvCxnSpPr>
            <a:cxnSpLocks/>
          </p:cNvCxnSpPr>
          <p:nvPr/>
        </p:nvCxnSpPr>
        <p:spPr>
          <a:xfrm>
            <a:off x="1630837" y="6483454"/>
            <a:ext cx="58383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oogle Shape;454;p15">
            <a:extLst>
              <a:ext uri="{FF2B5EF4-FFF2-40B4-BE49-F238E27FC236}">
                <a16:creationId xmlns:a16="http://schemas.microsoft.com/office/drawing/2014/main" id="{0F138336-EC63-CD91-5862-FDFB361E7CA2}"/>
              </a:ext>
            </a:extLst>
          </p:cNvPr>
          <p:cNvGrpSpPr/>
          <p:nvPr/>
        </p:nvGrpSpPr>
        <p:grpSpPr>
          <a:xfrm>
            <a:off x="621328" y="1035854"/>
            <a:ext cx="2888661" cy="4696904"/>
            <a:chOff x="775543" y="0"/>
            <a:chExt cx="2888661" cy="4696904"/>
          </a:xfrm>
          <a:solidFill>
            <a:schemeClr val="bg1"/>
          </a:solidFill>
        </p:grpSpPr>
        <p:sp>
          <p:nvSpPr>
            <p:cNvPr id="5" name="Google Shape;455;p15">
              <a:extLst>
                <a:ext uri="{FF2B5EF4-FFF2-40B4-BE49-F238E27FC236}">
                  <a16:creationId xmlns:a16="http://schemas.microsoft.com/office/drawing/2014/main" id="{B85CE00C-7DF2-DBB3-4FFC-88DB59354E57}"/>
                </a:ext>
              </a:extLst>
            </p:cNvPr>
            <p:cNvSpPr/>
            <p:nvPr/>
          </p:nvSpPr>
          <p:spPr>
            <a:xfrm>
              <a:off x="1403458" y="0"/>
              <a:ext cx="2260746" cy="2261090"/>
            </a:xfrm>
            <a:custGeom>
              <a:avLst/>
              <a:gdLst/>
              <a:ahLst/>
              <a:cxnLst/>
              <a:rect l="l" t="t" r="r" b="b"/>
              <a:pathLst>
                <a:path w="120000" h="120000" extrusionOk="0">
                  <a:moveTo>
                    <a:pt x="8412" y="60000"/>
                  </a:moveTo>
                  <a:lnTo>
                    <a:pt x="8412" y="60000"/>
                  </a:lnTo>
                  <a:cubicBezTo>
                    <a:pt x="8412" y="32962"/>
                    <a:pt x="29287" y="10511"/>
                    <a:pt x="56253" y="8547"/>
                  </a:cubicBezTo>
                  <a:cubicBezTo>
                    <a:pt x="83219" y="6583"/>
                    <a:pt x="107126" y="25773"/>
                    <a:pt x="111044" y="52526"/>
                  </a:cubicBezTo>
                  <a:cubicBezTo>
                    <a:pt x="114961" y="79279"/>
                    <a:pt x="97559" y="104517"/>
                    <a:pt x="71162" y="110367"/>
                  </a:cubicBezTo>
                  <a:lnTo>
                    <a:pt x="70593" y="118429"/>
                  </a:lnTo>
                  <a:lnTo>
                    <a:pt x="56830" y="104890"/>
                  </a:lnTo>
                  <a:lnTo>
                    <a:pt x="72706" y="88508"/>
                  </a:lnTo>
                  <a:lnTo>
                    <a:pt x="72145" y="96445"/>
                  </a:lnTo>
                  <a:lnTo>
                    <a:pt x="72145" y="96445"/>
                  </a:lnTo>
                  <a:cubicBezTo>
                    <a:pt x="90761" y="90240"/>
                    <a:pt x="101708" y="70999"/>
                    <a:pt x="97532" y="51824"/>
                  </a:cubicBezTo>
                  <a:cubicBezTo>
                    <a:pt x="93356" y="32649"/>
                    <a:pt x="75399" y="19705"/>
                    <a:pt x="55889" y="21805"/>
                  </a:cubicBezTo>
                  <a:cubicBezTo>
                    <a:pt x="36379" y="23906"/>
                    <a:pt x="21588" y="40375"/>
                    <a:pt x="21588" y="60000"/>
                  </a:cubicBezTo>
                  <a:close/>
                </a:path>
              </a:pathLst>
            </a:custGeom>
            <a:grpFill/>
            <a:ln w="254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ndParaRPr>
            </a:p>
          </p:txBody>
        </p:sp>
        <p:sp>
          <p:nvSpPr>
            <p:cNvPr id="9" name="Google Shape;456;p15">
              <a:extLst>
                <a:ext uri="{FF2B5EF4-FFF2-40B4-BE49-F238E27FC236}">
                  <a16:creationId xmlns:a16="http://schemas.microsoft.com/office/drawing/2014/main" id="{E77D404B-6371-1D67-8009-DA4BCD7B1197}"/>
                </a:ext>
              </a:extLst>
            </p:cNvPr>
            <p:cNvSpPr/>
            <p:nvPr/>
          </p:nvSpPr>
          <p:spPr>
            <a:xfrm>
              <a:off x="1116001" y="943323"/>
              <a:ext cx="2525746" cy="627976"/>
            </a:xfrm>
            <a:prstGeom prst="rect">
              <a:avLst/>
            </a:prstGeom>
            <a:noFill/>
            <a:ln>
              <a:no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ndParaRPr>
            </a:p>
          </p:txBody>
        </p:sp>
        <p:sp>
          <p:nvSpPr>
            <p:cNvPr id="17" name="Google Shape;457;p15">
              <a:extLst>
                <a:ext uri="{FF2B5EF4-FFF2-40B4-BE49-F238E27FC236}">
                  <a16:creationId xmlns:a16="http://schemas.microsoft.com/office/drawing/2014/main" id="{1B6D82A8-9BF5-9C80-8FF6-D01D831117AD}"/>
                </a:ext>
              </a:extLst>
            </p:cNvPr>
            <p:cNvSpPr txBox="1"/>
            <p:nvPr/>
          </p:nvSpPr>
          <p:spPr>
            <a:xfrm>
              <a:off x="1445105" y="837217"/>
              <a:ext cx="1685085" cy="627976"/>
            </a:xfrm>
            <a:prstGeom prst="rect">
              <a:avLst/>
            </a:prstGeom>
            <a:solidFill>
              <a:schemeClr val="accent1"/>
            </a:solidFill>
            <a:ln>
              <a:noFill/>
            </a:ln>
          </p:spPr>
          <p:txBody>
            <a:bodyPr spcFirstLastPara="1" wrap="square" lIns="9525" tIns="9525" rIns="9525" bIns="9525" anchor="ctr" anchorCtr="0">
              <a:noAutofit/>
            </a:bodyP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it-IT" b="1" i="0" u="none" strike="noStrike" kern="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sym typeface="Verdana"/>
                </a:rPr>
                <a:t>Classificazione</a:t>
              </a:r>
              <a:endParaRPr kumimoji="0" b="1" i="0" u="none" strike="noStrike" kern="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sym typeface="Verdana"/>
              </a:endParaRPr>
            </a:p>
          </p:txBody>
        </p:sp>
        <p:sp>
          <p:nvSpPr>
            <p:cNvPr id="27" name="Google Shape;458;p15">
              <a:extLst>
                <a:ext uri="{FF2B5EF4-FFF2-40B4-BE49-F238E27FC236}">
                  <a16:creationId xmlns:a16="http://schemas.microsoft.com/office/drawing/2014/main" id="{2D356605-A000-BB39-EFE0-B5F9253CD902}"/>
                </a:ext>
              </a:extLst>
            </p:cNvPr>
            <p:cNvSpPr/>
            <p:nvPr/>
          </p:nvSpPr>
          <p:spPr>
            <a:xfrm>
              <a:off x="775543" y="1299163"/>
              <a:ext cx="2260746" cy="2261090"/>
            </a:xfrm>
            <a:custGeom>
              <a:avLst/>
              <a:gdLst/>
              <a:ahLst/>
              <a:cxnLst/>
              <a:rect l="l" t="t" r="r" b="b"/>
              <a:pathLst>
                <a:path w="120000" h="120000" extrusionOk="0">
                  <a:moveTo>
                    <a:pt x="96481" y="23524"/>
                  </a:moveTo>
                  <a:lnTo>
                    <a:pt x="87165" y="32840"/>
                  </a:lnTo>
                  <a:lnTo>
                    <a:pt x="87165" y="32840"/>
                  </a:lnTo>
                  <a:cubicBezTo>
                    <a:pt x="75945" y="21617"/>
                    <a:pt x="58981" y="18448"/>
                    <a:pt x="44467" y="24866"/>
                  </a:cubicBezTo>
                  <a:cubicBezTo>
                    <a:pt x="29954" y="31283"/>
                    <a:pt x="20881" y="45964"/>
                    <a:pt x="21631" y="61816"/>
                  </a:cubicBezTo>
                  <a:cubicBezTo>
                    <a:pt x="22381" y="77668"/>
                    <a:pt x="32801" y="91427"/>
                    <a:pt x="47855" y="96445"/>
                  </a:cubicBezTo>
                  <a:lnTo>
                    <a:pt x="47294" y="88508"/>
                  </a:lnTo>
                  <a:lnTo>
                    <a:pt x="63170" y="104890"/>
                  </a:lnTo>
                  <a:lnTo>
                    <a:pt x="49407" y="118429"/>
                  </a:lnTo>
                  <a:lnTo>
                    <a:pt x="48838" y="110367"/>
                  </a:lnTo>
                  <a:cubicBezTo>
                    <a:pt x="27395" y="105615"/>
                    <a:pt x="11311" y="87806"/>
                    <a:pt x="8761" y="65990"/>
                  </a:cubicBezTo>
                  <a:cubicBezTo>
                    <a:pt x="6211" y="44174"/>
                    <a:pt x="17753" y="23136"/>
                    <a:pt x="37522" y="13566"/>
                  </a:cubicBezTo>
                  <a:cubicBezTo>
                    <a:pt x="57291" y="3995"/>
                    <a:pt x="80952" y="7992"/>
                    <a:pt x="96481" y="23524"/>
                  </a:cubicBezTo>
                  <a:close/>
                </a:path>
              </a:pathLst>
            </a:custGeom>
            <a:grpFill/>
            <a:ln w="254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ndParaRPr>
            </a:p>
          </p:txBody>
        </p:sp>
        <p:sp>
          <p:nvSpPr>
            <p:cNvPr id="29" name="Google Shape;459;p15">
              <a:extLst>
                <a:ext uri="{FF2B5EF4-FFF2-40B4-BE49-F238E27FC236}">
                  <a16:creationId xmlns:a16="http://schemas.microsoft.com/office/drawing/2014/main" id="{6DC1BAB8-C53C-4F35-56A8-38BDA986FB49}"/>
                </a:ext>
              </a:extLst>
            </p:cNvPr>
            <p:cNvSpPr/>
            <p:nvPr/>
          </p:nvSpPr>
          <p:spPr>
            <a:xfrm>
              <a:off x="1277790" y="2123001"/>
              <a:ext cx="1256253" cy="627976"/>
            </a:xfrm>
            <a:prstGeom prst="rect">
              <a:avLst/>
            </a:prstGeom>
            <a:grpFill/>
            <a:ln>
              <a:solidFill>
                <a:schemeClr val="bg1"/>
              </a:solid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ndParaRPr>
            </a:p>
          </p:txBody>
        </p:sp>
        <p:sp>
          <p:nvSpPr>
            <p:cNvPr id="30" name="Google Shape;460;p15">
              <a:extLst>
                <a:ext uri="{FF2B5EF4-FFF2-40B4-BE49-F238E27FC236}">
                  <a16:creationId xmlns:a16="http://schemas.microsoft.com/office/drawing/2014/main" id="{0CAAACFD-790F-2ECA-2C17-A28F9A695EF8}"/>
                </a:ext>
              </a:extLst>
            </p:cNvPr>
            <p:cNvSpPr txBox="1"/>
            <p:nvPr/>
          </p:nvSpPr>
          <p:spPr>
            <a:xfrm>
              <a:off x="1277790" y="2123001"/>
              <a:ext cx="1256253" cy="627976"/>
            </a:xfrm>
            <a:prstGeom prst="rect">
              <a:avLst/>
            </a:prstGeom>
            <a:solidFill>
              <a:schemeClr val="accent1"/>
            </a:solidFill>
            <a:ln>
              <a:solidFill>
                <a:schemeClr val="accent1"/>
              </a:solidFill>
            </a:ln>
          </p:spPr>
          <p:txBody>
            <a:bodyPr spcFirstLastPara="1" wrap="square" lIns="9525" tIns="9525" rIns="9525" bIns="9525" anchor="ctr" anchorCtr="0">
              <a:noAutofit/>
            </a:bodyP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it-IT" b="1" i="0" u="none" strike="noStrike" kern="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sym typeface="Verdana"/>
                </a:rPr>
                <a:t>Origine</a:t>
              </a:r>
              <a:endParaRPr kumimoji="0" b="1" i="0" u="none" strike="noStrike" kern="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sym typeface="Verdana"/>
              </a:endParaRPr>
            </a:p>
          </p:txBody>
        </p:sp>
        <p:sp>
          <p:nvSpPr>
            <p:cNvPr id="31" name="Google Shape;461;p15">
              <a:extLst>
                <a:ext uri="{FF2B5EF4-FFF2-40B4-BE49-F238E27FC236}">
                  <a16:creationId xmlns:a16="http://schemas.microsoft.com/office/drawing/2014/main" id="{FE6CD27E-063A-4BF4-6D70-F3191B459BBD}"/>
                </a:ext>
              </a:extLst>
            </p:cNvPr>
            <p:cNvSpPr/>
            <p:nvPr/>
          </p:nvSpPr>
          <p:spPr>
            <a:xfrm>
              <a:off x="1564363" y="2753795"/>
              <a:ext cx="1942331" cy="1943109"/>
            </a:xfrm>
            <a:prstGeom prst="blockArc">
              <a:avLst>
                <a:gd name="adj1" fmla="val 13500000"/>
                <a:gd name="adj2" fmla="val 10800000"/>
                <a:gd name="adj3" fmla="val 12740"/>
              </a:avLst>
            </a:prstGeom>
            <a:grpFill/>
            <a:ln w="254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ndParaRPr>
            </a:p>
          </p:txBody>
        </p:sp>
        <p:sp>
          <p:nvSpPr>
            <p:cNvPr id="32" name="Google Shape;462;p15">
              <a:extLst>
                <a:ext uri="{FF2B5EF4-FFF2-40B4-BE49-F238E27FC236}">
                  <a16:creationId xmlns:a16="http://schemas.microsoft.com/office/drawing/2014/main" id="{8B5EBB2D-630E-FCEC-9816-A6ED0E7B37AF}"/>
                </a:ext>
              </a:extLst>
            </p:cNvPr>
            <p:cNvSpPr/>
            <p:nvPr/>
          </p:nvSpPr>
          <p:spPr>
            <a:xfrm>
              <a:off x="1906129" y="3431558"/>
              <a:ext cx="1256253" cy="627976"/>
            </a:xfrm>
            <a:prstGeom prst="rect">
              <a:avLst/>
            </a:prstGeom>
            <a:grpFill/>
            <a:ln>
              <a:solidFill>
                <a:schemeClr val="bg1"/>
              </a:solidFill>
            </a:ln>
          </p:spPr>
          <p:txBody>
            <a:bodyPr spcFirstLastPara="1" wrap="square" lIns="91425" tIns="91425" rIns="91425" bIns="91425" anchor="ctr" anchorCtr="0">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a:endParaRPr>
            </a:p>
          </p:txBody>
        </p:sp>
        <p:sp>
          <p:nvSpPr>
            <p:cNvPr id="33" name="Google Shape;463;p15">
              <a:extLst>
                <a:ext uri="{FF2B5EF4-FFF2-40B4-BE49-F238E27FC236}">
                  <a16:creationId xmlns:a16="http://schemas.microsoft.com/office/drawing/2014/main" id="{71FEA28A-9E58-4144-6135-8CD1378507D8}"/>
                </a:ext>
              </a:extLst>
            </p:cNvPr>
            <p:cNvSpPr txBox="1"/>
            <p:nvPr/>
          </p:nvSpPr>
          <p:spPr>
            <a:xfrm>
              <a:off x="1906129" y="3431558"/>
              <a:ext cx="1256253" cy="627976"/>
            </a:xfrm>
            <a:prstGeom prst="rect">
              <a:avLst/>
            </a:prstGeom>
            <a:solidFill>
              <a:schemeClr val="accent1"/>
            </a:solidFill>
            <a:ln>
              <a:solidFill>
                <a:schemeClr val="accent1"/>
              </a:solidFill>
            </a:ln>
          </p:spPr>
          <p:txBody>
            <a:bodyPr spcFirstLastPara="1" wrap="square" lIns="9525" tIns="9525" rIns="9525" bIns="9525" anchor="ctr" anchorCtr="0">
              <a:noAutofit/>
            </a:bodyPr>
            <a:lstStyle/>
            <a:p>
              <a:pPr marL="0" marR="0" lvl="0" indent="0" algn="ctr" defTabSz="457200" eaLnBrk="1" fontAlgn="auto" latinLnBrk="0" hangingPunct="1">
                <a:lnSpc>
                  <a:spcPct val="90000"/>
                </a:lnSpc>
                <a:spcBef>
                  <a:spcPts val="0"/>
                </a:spcBef>
                <a:spcAft>
                  <a:spcPts val="0"/>
                </a:spcAft>
                <a:buClrTx/>
                <a:buSzTx/>
                <a:buFontTx/>
                <a:buNone/>
                <a:tabLst/>
                <a:defRPr/>
              </a:pPr>
              <a:r>
                <a:rPr kumimoji="0" lang="it-IT" b="1" i="0" u="none" strike="noStrike" kern="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sym typeface="Verdana"/>
                </a:rPr>
                <a:t>Valore</a:t>
              </a:r>
              <a:endParaRPr kumimoji="0" b="1" i="0" u="none" strike="noStrike" kern="0" cap="none" spc="0" normalizeH="0" baseline="0" noProof="0" dirty="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sym typeface="Verdana"/>
              </a:endParaRPr>
            </a:p>
          </p:txBody>
        </p:sp>
      </p:grpSp>
      <p:sp>
        <p:nvSpPr>
          <p:cNvPr id="34" name="Google Shape;464;p15">
            <a:extLst>
              <a:ext uri="{FF2B5EF4-FFF2-40B4-BE49-F238E27FC236}">
                <a16:creationId xmlns:a16="http://schemas.microsoft.com/office/drawing/2014/main" id="{9ABF0FA4-2E1A-E42D-677B-D82DC6964BF4}"/>
              </a:ext>
            </a:extLst>
          </p:cNvPr>
          <p:cNvSpPr txBox="1"/>
          <p:nvPr/>
        </p:nvSpPr>
        <p:spPr>
          <a:xfrm>
            <a:off x="5007053" y="1077669"/>
            <a:ext cx="6764281" cy="4613275"/>
          </a:xfrm>
          <a:prstGeom prst="rect">
            <a:avLst/>
          </a:prstGeom>
          <a:solidFill>
            <a:sysClr val="window" lastClr="FFFFFF"/>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180000" marR="0" lvl="0" indent="0" defTabSz="457200" eaLnBrk="1" fontAlgn="auto" latinLnBrk="0" hangingPunct="1">
              <a:lnSpc>
                <a:spcPct val="100000"/>
              </a:lnSpc>
              <a:spcBef>
                <a:spcPts val="0"/>
              </a:spcBef>
              <a:spcAft>
                <a:spcPts val="0"/>
              </a:spcAft>
              <a:buClrTx/>
              <a:buSzTx/>
              <a:buFontTx/>
              <a:buNone/>
              <a:tabLst/>
              <a:defRPr/>
            </a:pPr>
            <a:endParaRPr kumimoji="0" sz="200" b="0" i="0" u="none" strike="noStrike" kern="0" cap="none" spc="0" normalizeH="0" baseline="0" noProof="0" dirty="0">
              <a:ln>
                <a:noFill/>
              </a:ln>
              <a:effectLst/>
              <a:uLnTx/>
              <a:uFillTx/>
              <a:ea typeface="Verdana"/>
              <a:cs typeface="Verdana"/>
              <a:sym typeface="Verdana"/>
            </a:endParaRPr>
          </a:p>
          <a:p>
            <a:pPr marL="180000" marR="0" lvl="0" indent="0" algn="just" defTabSz="457200" eaLnBrk="1" fontAlgn="auto" latinLnBrk="0" hangingPunct="1">
              <a:lnSpc>
                <a:spcPct val="100000"/>
              </a:lnSpc>
              <a:spcBef>
                <a:spcPts val="0"/>
              </a:spcBef>
              <a:spcAft>
                <a:spcPts val="0"/>
              </a:spcAft>
              <a:buClrTx/>
              <a:buSzTx/>
              <a:buFontTx/>
              <a:buNone/>
              <a:tabLst/>
              <a:defRPr/>
            </a:pPr>
            <a:r>
              <a:rPr kumimoji="0" lang="it-IT" sz="1600" b="0" i="0" u="none" strike="noStrike" kern="0" cap="none" spc="0" normalizeH="0" baseline="0" noProof="0" dirty="0">
                <a:ln>
                  <a:noFill/>
                </a:ln>
                <a:effectLst/>
                <a:uLnTx/>
                <a:uFillTx/>
                <a:ea typeface="Verdana"/>
                <a:cs typeface="Avenir Roman"/>
                <a:sym typeface="Verdana"/>
              </a:rPr>
              <a:t>La classificazione, l’origine e il valore doganale dei beni sono gli elementi centrali dell’accertamento doganale e permettono di calcolare i diritti doganali dovuti.</a:t>
            </a:r>
            <a:endParaRPr kumimoji="0" sz="1600" b="0" i="0" u="none" strike="noStrike" kern="0" cap="none" spc="0" normalizeH="0" baseline="0" noProof="0" dirty="0">
              <a:ln>
                <a:noFill/>
              </a:ln>
              <a:effectLst/>
              <a:uLnTx/>
              <a:uFillTx/>
              <a:cs typeface="Avenir Roman"/>
            </a:endParaRPr>
          </a:p>
          <a:p>
            <a:pPr marL="180000" marR="0" lvl="0" indent="0" algn="just" defTabSz="457200" eaLnBrk="1" fontAlgn="auto" latinLnBrk="0" hangingPunct="1">
              <a:lnSpc>
                <a:spcPct val="100000"/>
              </a:lnSpc>
              <a:spcBef>
                <a:spcPts val="600"/>
              </a:spcBef>
              <a:spcAft>
                <a:spcPts val="0"/>
              </a:spcAft>
              <a:buClrTx/>
              <a:buSzTx/>
              <a:buFontTx/>
              <a:buNone/>
              <a:tabLst/>
              <a:defRPr/>
            </a:pPr>
            <a:r>
              <a:rPr kumimoji="0" lang="it-IT" sz="1600" b="0" i="0" u="none" strike="noStrike" kern="0" cap="none" spc="0" normalizeH="0" baseline="0" noProof="0" dirty="0">
                <a:ln>
                  <a:noFill/>
                </a:ln>
                <a:effectLst/>
                <a:uLnTx/>
                <a:uFillTx/>
                <a:ea typeface="Verdana"/>
                <a:cs typeface="Avenir Roman"/>
                <a:sym typeface="Verdana"/>
              </a:rPr>
              <a:t>In particolare:</a:t>
            </a:r>
            <a:endParaRPr kumimoji="0" sz="1600" b="0" i="0" u="none" strike="noStrike" kern="0" cap="none" spc="0" normalizeH="0" baseline="0" noProof="0" dirty="0">
              <a:ln>
                <a:noFill/>
              </a:ln>
              <a:effectLst/>
              <a:uLnTx/>
              <a:uFillTx/>
              <a:cs typeface="Avenir Roman"/>
            </a:endParaRPr>
          </a:p>
          <a:p>
            <a:pPr marL="465750" marR="0" lvl="0" indent="-285750" algn="just" defTabSz="457200" eaLnBrk="1" fontAlgn="auto" latinLnBrk="0" hangingPunct="1">
              <a:lnSpc>
                <a:spcPct val="100000"/>
              </a:lnSpc>
              <a:spcBef>
                <a:spcPts val="1200"/>
              </a:spcBef>
              <a:spcAft>
                <a:spcPts val="0"/>
              </a:spcAft>
              <a:buClr>
                <a:srgbClr val="00B0F0"/>
              </a:buClr>
              <a:buSzPts val="1600"/>
              <a:buFont typeface="Courier New" panose="02070309020205020404" pitchFamily="49" charset="0"/>
              <a:buChar char="o"/>
              <a:tabLst/>
              <a:defRPr/>
            </a:pPr>
            <a:r>
              <a:rPr kumimoji="0" lang="it-IT" sz="1600" b="0" i="0" u="none" strike="noStrike" kern="0" cap="none" spc="0" normalizeH="0" baseline="0" noProof="0" dirty="0">
                <a:ln>
                  <a:noFill/>
                </a:ln>
                <a:effectLst/>
                <a:uLnTx/>
                <a:uFillTx/>
                <a:ea typeface="Verdana"/>
                <a:cs typeface="Avenir Roman"/>
                <a:sym typeface="Verdana"/>
              </a:rPr>
              <a:t>la </a:t>
            </a:r>
            <a:r>
              <a:rPr kumimoji="0" lang="it-IT" sz="1600" b="1" i="0" u="none" strike="noStrike" kern="0" cap="none" spc="0" normalizeH="0" baseline="0" noProof="0" dirty="0">
                <a:ln>
                  <a:noFill/>
                </a:ln>
                <a:solidFill>
                  <a:schemeClr val="accent1"/>
                </a:solidFill>
                <a:effectLst/>
                <a:uLnTx/>
                <a:uFillTx/>
                <a:ea typeface="Verdana"/>
                <a:cs typeface="Avenir Roman"/>
                <a:sym typeface="Verdana"/>
              </a:rPr>
              <a:t>classificazione</a:t>
            </a:r>
            <a:r>
              <a:rPr kumimoji="0" lang="it-IT" sz="1600" b="0" i="0" u="none" strike="noStrike" kern="0" cap="none" spc="0" normalizeH="0" baseline="0" noProof="0" dirty="0">
                <a:ln>
                  <a:noFill/>
                </a:ln>
                <a:effectLst/>
                <a:uLnTx/>
                <a:uFillTx/>
                <a:ea typeface="Verdana"/>
                <a:cs typeface="Avenir Roman"/>
                <a:sym typeface="Verdana"/>
              </a:rPr>
              <a:t> determina l’aliquota daziaria applicabile sulla base della tariffa doganale del paese di importazione;</a:t>
            </a:r>
            <a:endParaRPr kumimoji="0" sz="1800" b="0" i="0" u="none" strike="noStrike" kern="0" cap="none" spc="0" normalizeH="0" baseline="0" noProof="0" dirty="0">
              <a:ln>
                <a:noFill/>
              </a:ln>
              <a:effectLst/>
              <a:uLnTx/>
              <a:uFillTx/>
              <a:cs typeface="Avenir Roman"/>
            </a:endParaRPr>
          </a:p>
          <a:p>
            <a:pPr marL="465750" marR="0" lvl="0" indent="-285750" algn="just" defTabSz="457200" eaLnBrk="1" fontAlgn="auto" latinLnBrk="0" hangingPunct="1">
              <a:lnSpc>
                <a:spcPct val="100000"/>
              </a:lnSpc>
              <a:spcBef>
                <a:spcPts val="600"/>
              </a:spcBef>
              <a:spcAft>
                <a:spcPts val="0"/>
              </a:spcAft>
              <a:buClr>
                <a:srgbClr val="00B0F0"/>
              </a:buClr>
              <a:buSzPts val="1600"/>
              <a:buFont typeface="Courier New" panose="02070309020205020404" pitchFamily="49" charset="0"/>
              <a:buChar char="o"/>
              <a:tabLst/>
              <a:defRPr/>
            </a:pPr>
            <a:r>
              <a:rPr kumimoji="0" lang="it-IT" sz="1600" b="0" i="0" u="none" strike="noStrike" kern="0" cap="none" spc="0" normalizeH="0" baseline="0" noProof="0" dirty="0">
                <a:ln>
                  <a:noFill/>
                </a:ln>
                <a:effectLst/>
                <a:uLnTx/>
                <a:uFillTx/>
                <a:ea typeface="Verdana"/>
                <a:cs typeface="Avenir Roman"/>
                <a:sym typeface="Verdana"/>
              </a:rPr>
              <a:t>l’</a:t>
            </a:r>
            <a:r>
              <a:rPr kumimoji="0" lang="it-IT" sz="1600" b="1" i="0" u="none" strike="noStrike" kern="0" cap="none" spc="0" normalizeH="0" baseline="0" noProof="0" dirty="0">
                <a:ln>
                  <a:noFill/>
                </a:ln>
                <a:solidFill>
                  <a:schemeClr val="accent1"/>
                </a:solidFill>
                <a:effectLst/>
                <a:uLnTx/>
                <a:uFillTx/>
                <a:ea typeface="Verdana"/>
                <a:cs typeface="Avenir Roman"/>
                <a:sym typeface="Verdana"/>
              </a:rPr>
              <a:t>origine</a:t>
            </a:r>
            <a:r>
              <a:rPr kumimoji="0" lang="it-IT" sz="1600" b="0" i="0" u="none" strike="noStrike" kern="0" cap="none" spc="0" normalizeH="0" baseline="0" noProof="0" dirty="0">
                <a:ln>
                  <a:noFill/>
                </a:ln>
                <a:effectLst/>
                <a:uLnTx/>
                <a:uFillTx/>
                <a:ea typeface="Verdana"/>
                <a:cs typeface="Avenir Roman"/>
                <a:sym typeface="Verdana"/>
              </a:rPr>
              <a:t> può determinare l’applicazione di riduzioni oppure di aggravi del carico daziario all’importazione;</a:t>
            </a:r>
            <a:endParaRPr kumimoji="0" sz="1600" b="0" i="0" u="none" strike="noStrike" kern="0" cap="none" spc="0" normalizeH="0" baseline="0" noProof="0" dirty="0">
              <a:ln>
                <a:noFill/>
              </a:ln>
              <a:effectLst/>
              <a:uLnTx/>
              <a:uFillTx/>
              <a:ea typeface="Verdana"/>
              <a:cs typeface="Avenir Roman"/>
              <a:sym typeface="Verdana"/>
            </a:endParaRPr>
          </a:p>
          <a:p>
            <a:pPr marL="465750" marR="0" lvl="0" indent="-285750" algn="just" defTabSz="457200" eaLnBrk="1" fontAlgn="auto" latinLnBrk="0" hangingPunct="1">
              <a:lnSpc>
                <a:spcPct val="100000"/>
              </a:lnSpc>
              <a:spcBef>
                <a:spcPts val="600"/>
              </a:spcBef>
              <a:spcAft>
                <a:spcPts val="0"/>
              </a:spcAft>
              <a:buClr>
                <a:srgbClr val="00B0F0"/>
              </a:buClr>
              <a:buSzPts val="1600"/>
              <a:buFont typeface="Courier New" panose="02070309020205020404" pitchFamily="49" charset="0"/>
              <a:buChar char="o"/>
              <a:tabLst/>
              <a:defRPr/>
            </a:pPr>
            <a:r>
              <a:rPr kumimoji="0" lang="it-IT" sz="1600" b="0" i="0" u="none" strike="noStrike" kern="0" cap="none" spc="0" normalizeH="0" baseline="0" noProof="0" dirty="0">
                <a:ln>
                  <a:noFill/>
                </a:ln>
                <a:effectLst/>
                <a:uLnTx/>
                <a:uFillTx/>
                <a:ea typeface="Verdana"/>
                <a:cs typeface="Avenir Roman"/>
                <a:sym typeface="Verdana"/>
              </a:rPr>
              <a:t>il </a:t>
            </a:r>
            <a:r>
              <a:rPr kumimoji="0" lang="it-IT" sz="1600" b="1" i="0" u="none" strike="noStrike" kern="0" cap="none" spc="0" normalizeH="0" baseline="0" noProof="0" dirty="0">
                <a:ln>
                  <a:noFill/>
                </a:ln>
                <a:solidFill>
                  <a:schemeClr val="accent1"/>
                </a:solidFill>
                <a:effectLst/>
                <a:uLnTx/>
                <a:uFillTx/>
                <a:ea typeface="Verdana"/>
                <a:cs typeface="Avenir Roman"/>
                <a:sym typeface="Verdana"/>
              </a:rPr>
              <a:t>valore</a:t>
            </a:r>
            <a:r>
              <a:rPr kumimoji="0" lang="it-IT" sz="1600" b="0" i="0" u="none" strike="noStrike" kern="0" cap="none" spc="0" normalizeH="0" baseline="0" noProof="0" dirty="0">
                <a:ln>
                  <a:noFill/>
                </a:ln>
                <a:effectLst/>
                <a:uLnTx/>
                <a:uFillTx/>
                <a:ea typeface="Verdana"/>
                <a:cs typeface="Avenir Roman"/>
                <a:sym typeface="Verdana"/>
              </a:rPr>
              <a:t> doganale costituisce la base imponibile per i dazi “ad valorem”.</a:t>
            </a:r>
            <a:endParaRPr kumimoji="0" sz="1800" b="0" i="0" u="none" strike="noStrike" kern="0" cap="none" spc="0" normalizeH="0" baseline="0" noProof="0" dirty="0">
              <a:ln>
                <a:noFill/>
              </a:ln>
              <a:effectLst/>
              <a:uLnTx/>
              <a:uFillTx/>
              <a:cs typeface="Avenir Roman"/>
            </a:endParaRPr>
          </a:p>
        </p:txBody>
      </p:sp>
      <p:cxnSp>
        <p:nvCxnSpPr>
          <p:cNvPr id="19" name="Connettore diritto 18">
            <a:extLst>
              <a:ext uri="{FF2B5EF4-FFF2-40B4-BE49-F238E27FC236}">
                <a16:creationId xmlns:a16="http://schemas.microsoft.com/office/drawing/2014/main" id="{56006270-20DC-40D3-0E47-4E711365DDFA}"/>
              </a:ext>
            </a:extLst>
          </p:cNvPr>
          <p:cNvCxnSpPr>
            <a:cxnSpLocks/>
          </p:cNvCxnSpPr>
          <p:nvPr/>
        </p:nvCxnSpPr>
        <p:spPr>
          <a:xfrm>
            <a:off x="4480196" y="6483454"/>
            <a:ext cx="6876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209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igura a mano libera: forma 10">
            <a:extLst>
              <a:ext uri="{FF2B5EF4-FFF2-40B4-BE49-F238E27FC236}">
                <a16:creationId xmlns:a16="http://schemas.microsoft.com/office/drawing/2014/main" id="{BE8BEE15-BAC4-C44B-BB43-FC249809B660}"/>
              </a:ext>
            </a:extLst>
          </p:cNvPr>
          <p:cNvSpPr/>
          <p:nvPr/>
        </p:nvSpPr>
        <p:spPr>
          <a:xfrm>
            <a:off x="0" y="0"/>
            <a:ext cx="12732549" cy="6858000"/>
          </a:xfrm>
          <a:custGeom>
            <a:avLst/>
            <a:gdLst>
              <a:gd name="connsiteX0" fmla="*/ 0 w 12083866"/>
              <a:gd name="connsiteY0" fmla="*/ 0 h 6858000"/>
              <a:gd name="connsiteX1" fmla="*/ 11702004 w 12083866"/>
              <a:gd name="connsiteY1" fmla="*/ 0 h 6858000"/>
              <a:gd name="connsiteX2" fmla="*/ 11788651 w 12083866"/>
              <a:gd name="connsiteY2" fmla="*/ 383809 h 6858000"/>
              <a:gd name="connsiteX3" fmla="*/ 12083866 w 12083866"/>
              <a:gd name="connsiteY3" fmla="*/ 3310497 h 6858000"/>
              <a:gd name="connsiteX4" fmla="*/ 11685414 w 12083866"/>
              <a:gd name="connsiteY4" fmla="*/ 6694482 h 6858000"/>
              <a:gd name="connsiteX5" fmla="*/ 11642398 w 12083866"/>
              <a:gd name="connsiteY5" fmla="*/ 6858000 h 6858000"/>
              <a:gd name="connsiteX6" fmla="*/ 0 w 1208386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83866" h="6858000">
                <a:moveTo>
                  <a:pt x="0" y="0"/>
                </a:moveTo>
                <a:lnTo>
                  <a:pt x="11702004" y="0"/>
                </a:lnTo>
                <a:lnTo>
                  <a:pt x="11788651" y="383809"/>
                </a:lnTo>
                <a:cubicBezTo>
                  <a:pt x="11980510" y="1308349"/>
                  <a:pt x="12083866" y="2291332"/>
                  <a:pt x="12083866" y="3310497"/>
                </a:cubicBezTo>
                <a:cubicBezTo>
                  <a:pt x="12083866" y="4499523"/>
                  <a:pt x="11943187" y="5639301"/>
                  <a:pt x="11685414" y="6694482"/>
                </a:cubicBezTo>
                <a:lnTo>
                  <a:pt x="11642398" y="6858000"/>
                </a:lnTo>
                <a:lnTo>
                  <a:pt x="0" y="6858000"/>
                </a:lnTo>
                <a:close/>
              </a:path>
            </a:pathLst>
          </a:cu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42" name="Ovale 41">
            <a:extLst>
              <a:ext uri="{FF2B5EF4-FFF2-40B4-BE49-F238E27FC236}">
                <a16:creationId xmlns:a16="http://schemas.microsoft.com/office/drawing/2014/main" id="{4F2CD1D8-9AD1-08B5-3BBB-431564FCBFEF}"/>
              </a:ext>
            </a:extLst>
          </p:cNvPr>
          <p:cNvSpPr/>
          <p:nvPr/>
        </p:nvSpPr>
        <p:spPr>
          <a:xfrm>
            <a:off x="-599283" y="-583667"/>
            <a:ext cx="1330355" cy="1330355"/>
          </a:xfrm>
          <a:prstGeom prst="ellipse">
            <a:avLst/>
          </a:prstGeom>
          <a:noFill/>
          <a:ln w="203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Franklin Gothic Book"/>
              <a:ea typeface="+mn-ea"/>
              <a:cs typeface="+mn-cs"/>
            </a:endParaRPr>
          </a:p>
        </p:txBody>
      </p:sp>
      <p:pic>
        <p:nvPicPr>
          <p:cNvPr id="13" name="Immagine 12" descr="Immagine che contiene Elementi grafici, Carattere, testo, grafica&#10;&#10;Descrizione generata automaticamente">
            <a:extLst>
              <a:ext uri="{FF2B5EF4-FFF2-40B4-BE49-F238E27FC236}">
                <a16:creationId xmlns:a16="http://schemas.microsoft.com/office/drawing/2014/main" id="{18D38D0C-2985-0D39-EBF4-72FD1893B2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0684" y="6284122"/>
            <a:ext cx="864000" cy="398376"/>
          </a:xfrm>
          <a:prstGeom prst="rect">
            <a:avLst/>
          </a:prstGeom>
        </p:spPr>
      </p:pic>
      <p:sp>
        <p:nvSpPr>
          <p:cNvPr id="16" name="object 22">
            <a:extLst>
              <a:ext uri="{FF2B5EF4-FFF2-40B4-BE49-F238E27FC236}">
                <a16:creationId xmlns:a16="http://schemas.microsoft.com/office/drawing/2014/main" id="{F1BF9C15-2AC3-BD94-8423-854F01611C90}"/>
              </a:ext>
            </a:extLst>
          </p:cNvPr>
          <p:cNvSpPr/>
          <p:nvPr/>
        </p:nvSpPr>
        <p:spPr>
          <a:xfrm>
            <a:off x="11355226" y="6364951"/>
            <a:ext cx="237007" cy="237007"/>
          </a:xfrm>
          <a:custGeom>
            <a:avLst/>
            <a:gdLst/>
            <a:ahLst/>
            <a:cxnLst/>
            <a:rect l="l" t="t" r="r" b="b"/>
            <a:pathLst>
              <a:path w="245109" h="245109">
                <a:moveTo>
                  <a:pt x="244970" y="122466"/>
                </a:moveTo>
                <a:lnTo>
                  <a:pt x="235344" y="170131"/>
                </a:lnTo>
                <a:lnTo>
                  <a:pt x="209095" y="209059"/>
                </a:lnTo>
                <a:lnTo>
                  <a:pt x="170164" y="235306"/>
                </a:lnTo>
                <a:lnTo>
                  <a:pt x="122491" y="244932"/>
                </a:lnTo>
                <a:lnTo>
                  <a:pt x="74811" y="235306"/>
                </a:lnTo>
                <a:lnTo>
                  <a:pt x="35875" y="209059"/>
                </a:lnTo>
                <a:lnTo>
                  <a:pt x="9625" y="170131"/>
                </a:lnTo>
                <a:lnTo>
                  <a:pt x="0" y="122466"/>
                </a:lnTo>
                <a:lnTo>
                  <a:pt x="9625" y="74789"/>
                </a:lnTo>
                <a:lnTo>
                  <a:pt x="35875" y="35863"/>
                </a:lnTo>
                <a:lnTo>
                  <a:pt x="74811" y="9621"/>
                </a:lnTo>
                <a:lnTo>
                  <a:pt x="122491" y="0"/>
                </a:lnTo>
                <a:lnTo>
                  <a:pt x="170164" y="9621"/>
                </a:lnTo>
                <a:lnTo>
                  <a:pt x="209095" y="35863"/>
                </a:lnTo>
                <a:lnTo>
                  <a:pt x="235344" y="74789"/>
                </a:lnTo>
                <a:lnTo>
                  <a:pt x="244970" y="122466"/>
                </a:lnTo>
                <a:close/>
              </a:path>
            </a:pathLst>
          </a:custGeom>
          <a:noFill/>
          <a:ln w="381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65"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8" name="CasellaDiTesto 17">
            <a:extLst>
              <a:ext uri="{FF2B5EF4-FFF2-40B4-BE49-F238E27FC236}">
                <a16:creationId xmlns:a16="http://schemas.microsoft.com/office/drawing/2014/main" id="{2E4A1BC4-CEE2-F6CA-C542-4824C7782A21}"/>
              </a:ext>
            </a:extLst>
          </p:cNvPr>
          <p:cNvSpPr txBox="1"/>
          <p:nvPr/>
        </p:nvSpPr>
        <p:spPr>
          <a:xfrm>
            <a:off x="11408614" y="6406510"/>
            <a:ext cx="131924" cy="153888"/>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Franklin Gothic Book"/>
                <a:ea typeface="+mn-ea"/>
                <a:cs typeface="+mn-cs"/>
              </a:rPr>
              <a:t>9</a:t>
            </a:r>
          </a:p>
        </p:txBody>
      </p:sp>
      <p:cxnSp>
        <p:nvCxnSpPr>
          <p:cNvPr id="19" name="Connettore diritto 18">
            <a:extLst>
              <a:ext uri="{FF2B5EF4-FFF2-40B4-BE49-F238E27FC236}">
                <a16:creationId xmlns:a16="http://schemas.microsoft.com/office/drawing/2014/main" id="{56006270-20DC-40D3-0E47-4E711365DDFA}"/>
              </a:ext>
            </a:extLst>
          </p:cNvPr>
          <p:cNvCxnSpPr>
            <a:cxnSpLocks/>
          </p:cNvCxnSpPr>
          <p:nvPr/>
        </p:nvCxnSpPr>
        <p:spPr>
          <a:xfrm>
            <a:off x="7469205" y="6483454"/>
            <a:ext cx="38860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9D6D539F-DB05-F879-7F25-0427028C129A}"/>
              </a:ext>
            </a:extLst>
          </p:cNvPr>
          <p:cNvCxnSpPr>
            <a:cxnSpLocks/>
          </p:cNvCxnSpPr>
          <p:nvPr/>
        </p:nvCxnSpPr>
        <p:spPr>
          <a:xfrm>
            <a:off x="1630837" y="6483454"/>
            <a:ext cx="58383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Google Shape;388;p7">
            <a:extLst>
              <a:ext uri="{FF2B5EF4-FFF2-40B4-BE49-F238E27FC236}">
                <a16:creationId xmlns:a16="http://schemas.microsoft.com/office/drawing/2014/main" id="{99FDB192-42F3-C7FE-B8FC-894B2F3B7E36}"/>
              </a:ext>
            </a:extLst>
          </p:cNvPr>
          <p:cNvSpPr txBox="1">
            <a:spLocks/>
          </p:cNvSpPr>
          <p:nvPr/>
        </p:nvSpPr>
        <p:spPr>
          <a:xfrm>
            <a:off x="818690" y="816810"/>
            <a:ext cx="8402637" cy="538079"/>
          </a:xfrm>
          <a:prstGeom prst="rect">
            <a:avLst/>
          </a:prstGeom>
          <a:noFill/>
          <a:ln>
            <a:noFill/>
          </a:ln>
        </p:spPr>
        <p:txBody>
          <a:bodyPr spcFirstLastPara="1" wrap="square" lIns="0" tIns="0" rIns="0" bIns="0" anchor="t" anchorCtr="0">
            <a:noAutofit/>
          </a:bodyPr>
          <a:lstStyle>
            <a:lvl1pPr algn="l" defTabSz="914400" rtl="0" eaLnBrk="1" latinLnBrk="0" hangingPunct="1">
              <a:lnSpc>
                <a:spcPct val="90000"/>
              </a:lnSpc>
              <a:spcBef>
                <a:spcPct val="0"/>
              </a:spcBef>
              <a:buNone/>
              <a:defRPr sz="1800" kern="1200">
                <a:solidFill>
                  <a:schemeClr val="tx1"/>
                </a:solidFill>
                <a:latin typeface="+mj-lt"/>
                <a:ea typeface="+mj-ea"/>
                <a:cs typeface="+mj-cs"/>
              </a:defRPr>
            </a:lvl1pPr>
          </a:lstStyle>
          <a:p>
            <a:pPr algn="just">
              <a:spcBef>
                <a:spcPts val="0"/>
              </a:spcBef>
              <a:buClr>
                <a:schemeClr val="dk1"/>
              </a:buClr>
              <a:buSzPts val="2000"/>
              <a:buFont typeface="Verdana"/>
              <a:buNone/>
            </a:pPr>
            <a:r>
              <a:rPr lang="it-IT" dirty="0">
                <a:solidFill>
                  <a:schemeClr val="bg1"/>
                </a:solidFill>
                <a:latin typeface="Lato Light" panose="020F0502020204030203" pitchFamily="34" charset="0"/>
                <a:ea typeface="Lato Light" panose="020F0502020204030203" pitchFamily="34" charset="0"/>
                <a:cs typeface="Lato Light" panose="020F0502020204030203" pitchFamily="34" charset="0"/>
              </a:rPr>
              <a:t>La classificazione doganale</a:t>
            </a:r>
          </a:p>
        </p:txBody>
      </p:sp>
      <p:grpSp>
        <p:nvGrpSpPr>
          <p:cNvPr id="31" name="Gruppo 30">
            <a:extLst>
              <a:ext uri="{FF2B5EF4-FFF2-40B4-BE49-F238E27FC236}">
                <a16:creationId xmlns:a16="http://schemas.microsoft.com/office/drawing/2014/main" id="{A1ED3DF5-7457-80A5-312F-50992AAC2D3A}"/>
              </a:ext>
            </a:extLst>
          </p:cNvPr>
          <p:cNvGrpSpPr/>
          <p:nvPr/>
        </p:nvGrpSpPr>
        <p:grpSpPr>
          <a:xfrm>
            <a:off x="647344" y="3845825"/>
            <a:ext cx="10897312" cy="1546195"/>
            <a:chOff x="1666951" y="3421105"/>
            <a:chExt cx="10897312" cy="1546195"/>
          </a:xfrm>
        </p:grpSpPr>
        <p:sp>
          <p:nvSpPr>
            <p:cNvPr id="4" name="Google Shape;796;p48">
              <a:extLst>
                <a:ext uri="{FF2B5EF4-FFF2-40B4-BE49-F238E27FC236}">
                  <a16:creationId xmlns:a16="http://schemas.microsoft.com/office/drawing/2014/main" id="{184CE003-8139-C680-EBC7-C1BCABE3C747}"/>
                </a:ext>
              </a:extLst>
            </p:cNvPr>
            <p:cNvSpPr/>
            <p:nvPr/>
          </p:nvSpPr>
          <p:spPr>
            <a:xfrm>
              <a:off x="1666951" y="4129857"/>
              <a:ext cx="1764000" cy="837443"/>
            </a:xfrm>
            <a:prstGeom prst="rect">
              <a:avLst/>
            </a:prstGeom>
            <a:solidFill>
              <a:schemeClr val="accent1"/>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100" dirty="0">
                  <a:solidFill>
                    <a:schemeClr val="bg1"/>
                  </a:solidFill>
                  <a:latin typeface="Lato" panose="020F0502020204030203" pitchFamily="34" charset="0"/>
                  <a:ea typeface="Lato" panose="020F0502020204030203" pitchFamily="34" charset="0"/>
                  <a:cs typeface="Lato" panose="020F0502020204030203" pitchFamily="34" charset="0"/>
                  <a:sym typeface="Verdana"/>
                </a:rPr>
                <a:t>Analisi del prodotto</a:t>
              </a:r>
              <a:endParaRPr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Google Shape;797;p48">
              <a:extLst>
                <a:ext uri="{FF2B5EF4-FFF2-40B4-BE49-F238E27FC236}">
                  <a16:creationId xmlns:a16="http://schemas.microsoft.com/office/drawing/2014/main" id="{30E890CF-1785-F1AA-C9F1-CED9101E5BB1}"/>
                </a:ext>
              </a:extLst>
            </p:cNvPr>
            <p:cNvSpPr/>
            <p:nvPr/>
          </p:nvSpPr>
          <p:spPr>
            <a:xfrm>
              <a:off x="3421466" y="4129857"/>
              <a:ext cx="1764000" cy="837443"/>
            </a:xfrm>
            <a:prstGeom prst="rect">
              <a:avLst/>
            </a:prstGeom>
            <a:solidFill>
              <a:schemeClr val="accent1"/>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100">
                  <a:solidFill>
                    <a:schemeClr val="bg1"/>
                  </a:solidFill>
                  <a:latin typeface="Lato" panose="020F0502020204030203" pitchFamily="34" charset="0"/>
                  <a:ea typeface="Lato" panose="020F0502020204030203" pitchFamily="34" charset="0"/>
                  <a:cs typeface="Lato" panose="020F0502020204030203" pitchFamily="34" charset="0"/>
                  <a:sym typeface="Verdana"/>
                </a:rPr>
                <a:t>Individuazione delle caratteristiche oggettive</a:t>
              </a:r>
              <a:endParaRPr>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6" name="Google Shape;798;p48">
              <a:extLst>
                <a:ext uri="{FF2B5EF4-FFF2-40B4-BE49-F238E27FC236}">
                  <a16:creationId xmlns:a16="http://schemas.microsoft.com/office/drawing/2014/main" id="{7075E84D-639B-F372-FC2E-4285B0E3A336}"/>
                </a:ext>
              </a:extLst>
            </p:cNvPr>
            <p:cNvSpPr/>
            <p:nvPr/>
          </p:nvSpPr>
          <p:spPr>
            <a:xfrm>
              <a:off x="5191945" y="4129857"/>
              <a:ext cx="1764000" cy="837443"/>
            </a:xfrm>
            <a:prstGeom prst="rect">
              <a:avLst/>
            </a:prstGeom>
            <a:solidFill>
              <a:schemeClr val="accent1"/>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100">
                  <a:solidFill>
                    <a:schemeClr val="bg1"/>
                  </a:solidFill>
                  <a:latin typeface="Lato" panose="020F0502020204030203" pitchFamily="34" charset="0"/>
                  <a:ea typeface="Lato" panose="020F0502020204030203" pitchFamily="34" charset="0"/>
                  <a:cs typeface="Lato" panose="020F0502020204030203" pitchFamily="34" charset="0"/>
                  <a:sym typeface="Verdana"/>
                </a:rPr>
                <a:t>Applicazione dei principi di classifica</a:t>
              </a:r>
              <a:endParaRPr>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Google Shape;799;p48">
              <a:extLst>
                <a:ext uri="{FF2B5EF4-FFF2-40B4-BE49-F238E27FC236}">
                  <a16:creationId xmlns:a16="http://schemas.microsoft.com/office/drawing/2014/main" id="{54F4444B-52E5-A932-010B-B723515D45ED}"/>
                </a:ext>
              </a:extLst>
            </p:cNvPr>
            <p:cNvSpPr/>
            <p:nvPr/>
          </p:nvSpPr>
          <p:spPr>
            <a:xfrm>
              <a:off x="6937343" y="4128500"/>
              <a:ext cx="1764000" cy="838800"/>
            </a:xfrm>
            <a:prstGeom prst="rect">
              <a:avLst/>
            </a:prstGeom>
            <a:solidFill>
              <a:schemeClr val="accent1"/>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100">
                  <a:solidFill>
                    <a:schemeClr val="bg1"/>
                  </a:solidFill>
                  <a:latin typeface="Lato" panose="020F0502020204030203" pitchFamily="34" charset="0"/>
                  <a:ea typeface="Lato" panose="020F0502020204030203" pitchFamily="34" charset="0"/>
                  <a:cs typeface="Lato" panose="020F0502020204030203" pitchFamily="34" charset="0"/>
                  <a:sym typeface="Verdana"/>
                </a:rPr>
                <a:t>Individuazione della voce NC</a:t>
              </a:r>
              <a:endParaRPr>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Google Shape;800;p48">
              <a:extLst>
                <a:ext uri="{FF2B5EF4-FFF2-40B4-BE49-F238E27FC236}">
                  <a16:creationId xmlns:a16="http://schemas.microsoft.com/office/drawing/2014/main" id="{555775B2-EF8B-947C-34F8-EB5533CC42B6}"/>
                </a:ext>
              </a:extLst>
            </p:cNvPr>
            <p:cNvSpPr/>
            <p:nvPr/>
          </p:nvSpPr>
          <p:spPr>
            <a:xfrm>
              <a:off x="8703783" y="4128500"/>
              <a:ext cx="3503952" cy="838800"/>
            </a:xfrm>
            <a:prstGeom prst="rect">
              <a:avLst/>
            </a:prstGeom>
            <a:solidFill>
              <a:schemeClr val="accent1"/>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100">
                  <a:solidFill>
                    <a:schemeClr val="bg1"/>
                  </a:solidFill>
                  <a:latin typeface="Lato" panose="020F0502020204030203" pitchFamily="34" charset="0"/>
                  <a:ea typeface="Lato" panose="020F0502020204030203" pitchFamily="34" charset="0"/>
                  <a:cs typeface="Lato" panose="020F0502020204030203" pitchFamily="34" charset="0"/>
                  <a:sym typeface="Verdana"/>
                </a:rPr>
                <a:t>Aliquota daziaria</a:t>
              </a:r>
              <a:endParaRPr>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2" name="Google Shape;801;p48">
              <a:extLst>
                <a:ext uri="{FF2B5EF4-FFF2-40B4-BE49-F238E27FC236}">
                  <a16:creationId xmlns:a16="http://schemas.microsoft.com/office/drawing/2014/main" id="{D58C13C9-474C-3FC9-E115-C4F8C0B60ECE}"/>
                </a:ext>
              </a:extLst>
            </p:cNvPr>
            <p:cNvSpPr/>
            <p:nvPr/>
          </p:nvSpPr>
          <p:spPr>
            <a:xfrm>
              <a:off x="1672027" y="3421105"/>
              <a:ext cx="3854445" cy="699450"/>
            </a:xfrm>
            <a:prstGeom prst="chevron">
              <a:avLst>
                <a:gd name="adj" fmla="val 50000"/>
              </a:avLst>
            </a:prstGeom>
            <a:solidFill>
              <a:schemeClr val="accent1"/>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algn="ctr"/>
              <a:r>
                <a:rPr lang="it-IT" sz="1100" b="1" dirty="0">
                  <a:solidFill>
                    <a:schemeClr val="lt1"/>
                  </a:solidFill>
                  <a:latin typeface="Lato Black" panose="020F0502020204030203" pitchFamily="34" charset="0"/>
                  <a:ea typeface="Lato Black" panose="020F0502020204030203" pitchFamily="34" charset="0"/>
                  <a:cs typeface="Lato Black" panose="020F0502020204030203" pitchFamily="34" charset="0"/>
                  <a:sym typeface="Verdana"/>
                </a:rPr>
                <a:t>ANALISI PRELIMINARE</a:t>
              </a:r>
              <a:endParaRPr sz="1400" dirty="0">
                <a:latin typeface="Lato Black" panose="020F0502020204030203" pitchFamily="34" charset="0"/>
                <a:ea typeface="Lato Black" panose="020F0502020204030203" pitchFamily="34" charset="0"/>
                <a:cs typeface="Lato Black" panose="020F0502020204030203" pitchFamily="34" charset="0"/>
              </a:endParaRPr>
            </a:p>
          </p:txBody>
        </p:sp>
        <p:sp>
          <p:nvSpPr>
            <p:cNvPr id="14" name="Google Shape;802;p48">
              <a:extLst>
                <a:ext uri="{FF2B5EF4-FFF2-40B4-BE49-F238E27FC236}">
                  <a16:creationId xmlns:a16="http://schemas.microsoft.com/office/drawing/2014/main" id="{03E233E0-075D-109F-B2BD-40BAC68C40BC}"/>
                </a:ext>
              </a:extLst>
            </p:cNvPr>
            <p:cNvSpPr/>
            <p:nvPr/>
          </p:nvSpPr>
          <p:spPr>
            <a:xfrm>
              <a:off x="5190345" y="3424412"/>
              <a:ext cx="3855600" cy="696143"/>
            </a:xfrm>
            <a:prstGeom prst="chevron">
              <a:avLst>
                <a:gd name="adj" fmla="val 50000"/>
              </a:avLst>
            </a:prstGeom>
            <a:solidFill>
              <a:schemeClr val="accent1"/>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it-IT" sz="1100" b="1" dirty="0">
                  <a:solidFill>
                    <a:schemeClr val="lt1"/>
                  </a:solidFill>
                  <a:latin typeface="Lato Black" panose="020F0502020204030203" pitchFamily="34" charset="0"/>
                  <a:ea typeface="Lato Black" panose="020F0502020204030203" pitchFamily="34" charset="0"/>
                  <a:cs typeface="Lato Black" panose="020F0502020204030203" pitchFamily="34" charset="0"/>
                  <a:sym typeface="Verdana"/>
                </a:rPr>
                <a:t>DEFINIZIONE DEI CRITERI </a:t>
              </a:r>
            </a:p>
            <a:p>
              <a:pPr marL="0" marR="0" lvl="0" indent="0" algn="ctr" rtl="0">
                <a:spcBef>
                  <a:spcPts val="0"/>
                </a:spcBef>
                <a:spcAft>
                  <a:spcPts val="0"/>
                </a:spcAft>
                <a:buNone/>
              </a:pPr>
              <a:r>
                <a:rPr lang="it-IT" sz="1100" b="1" dirty="0">
                  <a:solidFill>
                    <a:schemeClr val="lt1"/>
                  </a:solidFill>
                  <a:latin typeface="Lato Black" panose="020F0502020204030203" pitchFamily="34" charset="0"/>
                  <a:ea typeface="Lato Black" panose="020F0502020204030203" pitchFamily="34" charset="0"/>
                  <a:cs typeface="Lato Black" panose="020F0502020204030203" pitchFamily="34" charset="0"/>
                  <a:sym typeface="Verdana"/>
                </a:rPr>
                <a:t>DI CLASSIFICAZIONE E </a:t>
              </a:r>
            </a:p>
            <a:p>
              <a:pPr marL="0" marR="0" lvl="0" indent="0" algn="ctr" rtl="0">
                <a:spcBef>
                  <a:spcPts val="0"/>
                </a:spcBef>
                <a:spcAft>
                  <a:spcPts val="0"/>
                </a:spcAft>
                <a:buNone/>
              </a:pPr>
              <a:r>
                <a:rPr lang="it-IT" sz="1100" b="1" dirty="0">
                  <a:solidFill>
                    <a:schemeClr val="lt1"/>
                  </a:solidFill>
                  <a:latin typeface="Lato Black" panose="020F0502020204030203" pitchFamily="34" charset="0"/>
                  <a:ea typeface="Lato Black" panose="020F0502020204030203" pitchFamily="34" charset="0"/>
                  <a:cs typeface="Lato Black" panose="020F0502020204030203" pitchFamily="34" charset="0"/>
                  <a:sym typeface="Verdana"/>
                </a:rPr>
                <a:t>DELLA VOCE/SOTTOV.</a:t>
              </a:r>
              <a:endParaRPr sz="1400" dirty="0">
                <a:latin typeface="Lato Black" panose="020F0502020204030203" pitchFamily="34" charset="0"/>
                <a:ea typeface="Lato Black" panose="020F0502020204030203" pitchFamily="34" charset="0"/>
                <a:cs typeface="Lato Black" panose="020F0502020204030203" pitchFamily="34" charset="0"/>
              </a:endParaRPr>
            </a:p>
          </p:txBody>
        </p:sp>
        <p:grpSp>
          <p:nvGrpSpPr>
            <p:cNvPr id="30" name="Gruppo 29">
              <a:extLst>
                <a:ext uri="{FF2B5EF4-FFF2-40B4-BE49-F238E27FC236}">
                  <a16:creationId xmlns:a16="http://schemas.microsoft.com/office/drawing/2014/main" id="{28317CD5-8102-3960-A7B1-6F7F155F2288}"/>
                </a:ext>
              </a:extLst>
            </p:cNvPr>
            <p:cNvGrpSpPr/>
            <p:nvPr/>
          </p:nvGrpSpPr>
          <p:grpSpPr>
            <a:xfrm>
              <a:off x="8708663" y="3423585"/>
              <a:ext cx="3855600" cy="696970"/>
              <a:chOff x="8750734" y="3390746"/>
              <a:chExt cx="3855600" cy="696970"/>
            </a:xfrm>
          </p:grpSpPr>
          <p:sp>
            <p:nvSpPr>
              <p:cNvPr id="15" name="Google Shape;803;p48">
                <a:extLst>
                  <a:ext uri="{FF2B5EF4-FFF2-40B4-BE49-F238E27FC236}">
                    <a16:creationId xmlns:a16="http://schemas.microsoft.com/office/drawing/2014/main" id="{C8D809C6-6FDE-D95E-302B-C6CFEF038EB0}"/>
                  </a:ext>
                </a:extLst>
              </p:cNvPr>
              <p:cNvSpPr/>
              <p:nvPr/>
            </p:nvSpPr>
            <p:spPr>
              <a:xfrm>
                <a:off x="8750734" y="3390746"/>
                <a:ext cx="3855600" cy="696970"/>
              </a:xfrm>
              <a:prstGeom prst="chevron">
                <a:avLst>
                  <a:gd name="adj" fmla="val 50000"/>
                </a:avLst>
              </a:prstGeom>
              <a:solidFill>
                <a:schemeClr val="accent1"/>
              </a:solidFill>
              <a:ln w="254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lvl="0" algn="ctr"/>
                <a:endParaRPr sz="1200" b="1" dirty="0">
                  <a:solidFill>
                    <a:schemeClr val="lt1"/>
                  </a:solidFill>
                  <a:latin typeface="Verdana"/>
                  <a:ea typeface="Verdana"/>
                  <a:cs typeface="Verdana"/>
                  <a:sym typeface="Verdana"/>
                </a:endParaRPr>
              </a:p>
            </p:txBody>
          </p:sp>
          <p:sp>
            <p:nvSpPr>
              <p:cNvPr id="22" name="Google Shape;805;p48">
                <a:extLst>
                  <a:ext uri="{FF2B5EF4-FFF2-40B4-BE49-F238E27FC236}">
                    <a16:creationId xmlns:a16="http://schemas.microsoft.com/office/drawing/2014/main" id="{7235277D-5FBA-3899-87F8-CA77C2AFB294}"/>
                  </a:ext>
                </a:extLst>
              </p:cNvPr>
              <p:cNvSpPr txBox="1"/>
              <p:nvPr/>
            </p:nvSpPr>
            <p:spPr>
              <a:xfrm>
                <a:off x="8795985" y="3654593"/>
                <a:ext cx="3765099" cy="1692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it-IT" sz="1100" b="1" dirty="0">
                    <a:solidFill>
                      <a:schemeClr val="lt1"/>
                    </a:solidFill>
                    <a:latin typeface="Lato Black" panose="020F0502020204030203" pitchFamily="34" charset="0"/>
                    <a:ea typeface="Lato Black" panose="020F0502020204030203" pitchFamily="34" charset="0"/>
                    <a:cs typeface="Lato Black" panose="020F0502020204030203" pitchFamily="34" charset="0"/>
                    <a:sym typeface="Verdana"/>
                  </a:rPr>
                  <a:t>INDIVIDUAZIONE ALIQUOTA DAZIARIA</a:t>
                </a:r>
                <a:endParaRPr sz="1100" b="1" dirty="0">
                  <a:solidFill>
                    <a:schemeClr val="lt1"/>
                  </a:solidFill>
                  <a:latin typeface="Lato Black" panose="020F0502020204030203" pitchFamily="34" charset="0"/>
                  <a:ea typeface="Lato Black" panose="020F0502020204030203" pitchFamily="34" charset="0"/>
                  <a:cs typeface="Lato Black" panose="020F0502020204030203" pitchFamily="34" charset="0"/>
                  <a:sym typeface="Verdana"/>
                </a:endParaRPr>
              </a:p>
            </p:txBody>
          </p:sp>
        </p:grpSp>
      </p:grpSp>
      <p:sp>
        <p:nvSpPr>
          <p:cNvPr id="29" name="Google Shape;795;p48">
            <a:extLst>
              <a:ext uri="{FF2B5EF4-FFF2-40B4-BE49-F238E27FC236}">
                <a16:creationId xmlns:a16="http://schemas.microsoft.com/office/drawing/2014/main" id="{F63B8E59-D4E6-77EC-7D2A-50F73A4D526D}"/>
              </a:ext>
            </a:extLst>
          </p:cNvPr>
          <p:cNvSpPr txBox="1">
            <a:spLocks/>
          </p:cNvSpPr>
          <p:nvPr/>
        </p:nvSpPr>
        <p:spPr>
          <a:xfrm>
            <a:off x="379379" y="1881787"/>
            <a:ext cx="11457039" cy="1338263"/>
          </a:xfrm>
          <a:prstGeom prst="rect">
            <a:avLst/>
          </a:prstGeom>
          <a:noFill/>
          <a:ln>
            <a:noFill/>
          </a:ln>
        </p:spPr>
        <p:txBody>
          <a:bodyPr spcFirstLastPara="1" vert="horz" wrap="square" lIns="0" tIns="0" rIns="0" bIns="0" rtlCol="0" anchor="t" anchorCtr="0">
            <a:noAutofit/>
          </a:bodyPr>
          <a:lstStyle>
            <a:lvl1pPr marL="227013"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600" kern="1200">
                <a:solidFill>
                  <a:schemeClr val="tx1"/>
                </a:solidFill>
                <a:latin typeface="+mn-lt"/>
                <a:ea typeface="+mn-ea"/>
                <a:cs typeface="+mn-cs"/>
              </a:defRPr>
            </a:lvl1pPr>
            <a:lvl2pPr marL="584200" indent="-223838"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942975" indent="-227013" algn="l" defTabSz="914400" rtl="0" eaLnBrk="1" latinLnBrk="0" hangingPunct="1">
              <a:lnSpc>
                <a:spcPct val="110000"/>
              </a:lnSpc>
              <a:spcBef>
                <a:spcPts val="1200"/>
              </a:spcBef>
              <a:buClr>
                <a:schemeClr val="accent1"/>
              </a:buClr>
              <a:buSzPct val="90000"/>
              <a:buFont typeface="Wingdings 2" panose="05020102010507070707" pitchFamily="18" charset="2"/>
              <a:buChar char=""/>
              <a:defRPr sz="1200" kern="1200">
                <a:solidFill>
                  <a:schemeClr val="tx1"/>
                </a:solidFill>
                <a:latin typeface="+mn-lt"/>
                <a:ea typeface="+mn-ea"/>
                <a:cs typeface="+mn-cs"/>
              </a:defRPr>
            </a:lvl3pPr>
            <a:lvl4pPr marL="1308100" indent="-233363" algn="l" defTabSz="914400" rtl="0" eaLnBrk="1" latinLnBrk="0" hangingPunct="1">
              <a:lnSpc>
                <a:spcPct val="110000"/>
              </a:lnSpc>
              <a:spcBef>
                <a:spcPts val="1200"/>
              </a:spcBef>
              <a:buClr>
                <a:schemeClr val="accent1"/>
              </a:buClr>
              <a:buSzPct val="90000"/>
              <a:buFont typeface="Arial" panose="020B0604020202020204" pitchFamily="34" charset="0"/>
              <a:buChar char="•"/>
              <a:defRPr sz="1200" kern="1200">
                <a:solidFill>
                  <a:schemeClr val="tx1"/>
                </a:solidFill>
                <a:latin typeface="+mn-lt"/>
                <a:ea typeface="+mn-ea"/>
                <a:cs typeface="+mn-cs"/>
              </a:defRPr>
            </a:lvl4pPr>
            <a:lvl5pPr marL="1665288" indent="-233363" algn="l" defTabSz="914400" rtl="0" eaLnBrk="1" latinLnBrk="0" hangingPunct="1">
              <a:lnSpc>
                <a:spcPct val="110000"/>
              </a:lnSpc>
              <a:spcBef>
                <a:spcPts val="1200"/>
              </a:spcBef>
              <a:buClr>
                <a:schemeClr val="accent1"/>
              </a:buClr>
              <a:buSzPct val="90000"/>
              <a:buFont typeface="Franklin Gothic Book" panose="020B05030201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buClr>
                <a:schemeClr val="bg1"/>
              </a:buClr>
              <a:buSzPts val="1600"/>
              <a:buFont typeface="Courier New" panose="02070309020205020404" pitchFamily="49" charset="0"/>
              <a:buChar char="o"/>
            </a:pPr>
            <a:r>
              <a:rPr lang="it-IT" sz="1400" dirty="0">
                <a:solidFill>
                  <a:schemeClr val="bg1"/>
                </a:solidFill>
              </a:rPr>
              <a:t>I dazi applicabili all’importazione di un prodotto sono determinati in funzione di quattro elementi</a:t>
            </a:r>
            <a:r>
              <a:rPr lang="it-IT" sz="1400" b="1" dirty="0">
                <a:solidFill>
                  <a:schemeClr val="bg1"/>
                </a:solidFill>
              </a:rPr>
              <a:t>: valore, quantità, origine e qualità</a:t>
            </a:r>
            <a:r>
              <a:rPr lang="it-IT" sz="1400" dirty="0">
                <a:solidFill>
                  <a:schemeClr val="bg1"/>
                </a:solidFill>
              </a:rPr>
              <a:t>.</a:t>
            </a:r>
          </a:p>
          <a:p>
            <a:pPr algn="just">
              <a:spcBef>
                <a:spcPts val="1000"/>
              </a:spcBef>
              <a:buClr>
                <a:schemeClr val="bg1"/>
              </a:buClr>
              <a:buSzPts val="1600"/>
              <a:buFont typeface="Courier New" panose="02070309020205020404" pitchFamily="49" charset="0"/>
              <a:buChar char="o"/>
            </a:pPr>
            <a:r>
              <a:rPr lang="it-IT" sz="1400" dirty="0">
                <a:solidFill>
                  <a:schemeClr val="bg1"/>
                </a:solidFill>
              </a:rPr>
              <a:t>Per “</a:t>
            </a:r>
            <a:r>
              <a:rPr lang="it-IT" sz="1400" b="1" dirty="0">
                <a:solidFill>
                  <a:schemeClr val="bg1"/>
                </a:solidFill>
              </a:rPr>
              <a:t>qualità</a:t>
            </a:r>
            <a:r>
              <a:rPr lang="it-IT" sz="1400" dirty="0">
                <a:solidFill>
                  <a:schemeClr val="bg1"/>
                </a:solidFill>
              </a:rPr>
              <a:t>” si intende il codice merceologico attribuibile ad un prodotto in esito ad un corretto processo di “classificazione doganale”.</a:t>
            </a:r>
          </a:p>
          <a:p>
            <a:pPr algn="just">
              <a:spcBef>
                <a:spcPts val="1000"/>
              </a:spcBef>
              <a:buClr>
                <a:schemeClr val="bg1"/>
              </a:buClr>
              <a:buSzPts val="1600"/>
              <a:buFont typeface="Courier New" panose="02070309020205020404" pitchFamily="49" charset="0"/>
              <a:buChar char="o"/>
            </a:pPr>
            <a:r>
              <a:rPr lang="it-IT" sz="1400" dirty="0">
                <a:solidFill>
                  <a:schemeClr val="bg1"/>
                </a:solidFill>
              </a:rPr>
              <a:t>Tale processo di attribuzione (i.e. di classificazione doganale) deve essere svolto in base a rigorosi criteri logici ed interpretativi, in parte forniti dal legislatore comunitario, in parte forniti da fonti diverse.</a:t>
            </a:r>
          </a:p>
          <a:p>
            <a:pPr marL="387350" indent="-285750">
              <a:spcBef>
                <a:spcPts val="1000"/>
              </a:spcBef>
              <a:buClr>
                <a:schemeClr val="bg1"/>
              </a:buClr>
              <a:buSzPts val="1600"/>
              <a:buFont typeface="Courier New" panose="02070309020205020404" pitchFamily="49" charset="0"/>
              <a:buChar char="o"/>
            </a:pPr>
            <a:endParaRPr lang="it-IT" sz="1400" dirty="0">
              <a:solidFill>
                <a:schemeClr val="bg1"/>
              </a:solidFill>
            </a:endParaRPr>
          </a:p>
        </p:txBody>
      </p:sp>
    </p:spTree>
    <p:extLst>
      <p:ext uri="{BB962C8B-B14F-4D97-AF65-F5344CB8AC3E}">
        <p14:creationId xmlns:p14="http://schemas.microsoft.com/office/powerpoint/2010/main" val="3165037342"/>
      </p:ext>
    </p:extLst>
  </p:cSld>
  <p:clrMapOvr>
    <a:masterClrMapping/>
  </p:clrMapOvr>
</p:sld>
</file>

<file path=ppt/theme/theme1.xml><?xml version="1.0" encoding="utf-8"?>
<a:theme xmlns:a="http://schemas.openxmlformats.org/drawingml/2006/main" name="1_Office Theme">
  <a:themeElements>
    <a:clrScheme name="Custom 11">
      <a:dk1>
        <a:srgbClr val="666E7E"/>
      </a:dk1>
      <a:lt1>
        <a:sysClr val="window" lastClr="FFFFFF"/>
      </a:lt1>
      <a:dk2>
        <a:srgbClr val="0078EF"/>
      </a:dk2>
      <a:lt2>
        <a:srgbClr val="8DC63F"/>
      </a:lt2>
      <a:accent1>
        <a:srgbClr val="00AEEF"/>
      </a:accent1>
      <a:accent2>
        <a:srgbClr val="684198"/>
      </a:accent2>
      <a:accent3>
        <a:srgbClr val="8B2885"/>
      </a:accent3>
      <a:accent4>
        <a:srgbClr val="A20A42"/>
      </a:accent4>
      <a:accent5>
        <a:srgbClr val="DC533A"/>
      </a:accent5>
      <a:accent6>
        <a:srgbClr val="00B08B"/>
      </a:accent6>
      <a:hlink>
        <a:srgbClr val="0563C1"/>
      </a:hlink>
      <a:folHlink>
        <a:srgbClr val="954F72"/>
      </a:folHlink>
    </a:clrScheme>
    <a:fontScheme name="Custom 3">
      <a:majorFont>
        <a:latin typeface="Georgia"/>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smtClean="0">
            <a:latin typeface="+mj-lt"/>
          </a:defRPr>
        </a:defPPr>
      </a:lstStyle>
    </a:txDef>
  </a:objectDefaults>
  <a:extraClrSchemeLst/>
  <a:extLst>
    <a:ext uri="{05A4C25C-085E-4340-85A3-A5531E510DB2}">
      <thm15:themeFamily xmlns:thm15="http://schemas.microsoft.com/office/thememl/2012/main" name="Ayming Presentation Template 170119 (16x9) (002).potx" id="{9FF41EBA-67B9-4089-BA72-072E062184AC}" vid="{9D8F1229-7F9E-498B-8103-87A543363ED1}"/>
    </a:ext>
  </a:extLst>
</a:theme>
</file>

<file path=ppt/theme/theme2.xml><?xml version="1.0" encoding="utf-8"?>
<a:theme xmlns:a="http://schemas.openxmlformats.org/drawingml/2006/main" name="Thème Office">
  <a:themeElements>
    <a:clrScheme name="Custom 30">
      <a:dk1>
        <a:srgbClr val="666E7E"/>
      </a:dk1>
      <a:lt1>
        <a:sysClr val="window" lastClr="FFFFFF"/>
      </a:lt1>
      <a:dk2>
        <a:srgbClr val="0078B9"/>
      </a:dk2>
      <a:lt2>
        <a:srgbClr val="8DC63F"/>
      </a:lt2>
      <a:accent1>
        <a:srgbClr val="00AEEF"/>
      </a:accent1>
      <a:accent2>
        <a:srgbClr val="684198"/>
      </a:accent2>
      <a:accent3>
        <a:srgbClr val="8B2885"/>
      </a:accent3>
      <a:accent4>
        <a:srgbClr val="A20A42"/>
      </a:accent4>
      <a:accent5>
        <a:srgbClr val="DC533A"/>
      </a:accent5>
      <a:accent6>
        <a:srgbClr val="00B08B"/>
      </a:accent6>
      <a:hlink>
        <a:srgbClr val="0563C1"/>
      </a:hlink>
      <a:folHlink>
        <a:srgbClr val="954F72"/>
      </a:folHlink>
    </a:clrScheme>
    <a:fontScheme name="Custom 3">
      <a:majorFont>
        <a:latin typeface="Georgia"/>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smtClean="0">
            <a:latin typeface="+mj-lt"/>
          </a:defRPr>
        </a:defPPr>
      </a:lstStyle>
    </a:txDef>
  </a:objectDefaults>
  <a:extraClrSchemeLst/>
  <a:extLst>
    <a:ext uri="{05A4C25C-085E-4340-85A3-A5531E510DB2}">
      <thm15:themeFamily xmlns:thm15="http://schemas.microsoft.com/office/thememl/2012/main" name="Presentazione standard1" id="{DAFED609-9306-4B48-8BF9-E46C73FF99AE}" vid="{8FB5E550-9DB9-413E-86AB-B8A21AC26346}"/>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10099</TotalTime>
  <Words>2948</Words>
  <Application>Microsoft Office PowerPoint</Application>
  <PresentationFormat>Widescreen</PresentationFormat>
  <Paragraphs>274</Paragraphs>
  <Slides>24</Slides>
  <Notes>3</Notes>
  <HiddenSlides>0</HiddenSlides>
  <MMClips>0</MMClips>
  <ScaleCrop>false</ScaleCrop>
  <HeadingPairs>
    <vt:vector size="8" baseType="variant">
      <vt:variant>
        <vt:lpstr>Caratteri utilizzati</vt:lpstr>
      </vt:variant>
      <vt:variant>
        <vt:i4>14</vt:i4>
      </vt:variant>
      <vt:variant>
        <vt:lpstr>Tema</vt:lpstr>
      </vt:variant>
      <vt:variant>
        <vt:i4>2</vt:i4>
      </vt:variant>
      <vt:variant>
        <vt:lpstr>Server OLE incorporati</vt:lpstr>
      </vt:variant>
      <vt:variant>
        <vt:i4>1</vt:i4>
      </vt:variant>
      <vt:variant>
        <vt:lpstr>Titoli diapositive</vt:lpstr>
      </vt:variant>
      <vt:variant>
        <vt:i4>24</vt:i4>
      </vt:variant>
    </vt:vector>
  </HeadingPairs>
  <TitlesOfParts>
    <vt:vector size="41" baseType="lpstr">
      <vt:lpstr>Arial</vt:lpstr>
      <vt:lpstr>Calibri</vt:lpstr>
      <vt:lpstr>Courier New</vt:lpstr>
      <vt:lpstr>Franklin Gothic Book</vt:lpstr>
      <vt:lpstr>Franklin Gothic Demi</vt:lpstr>
      <vt:lpstr>Georgia</vt:lpstr>
      <vt:lpstr>Lato</vt:lpstr>
      <vt:lpstr>Lato  </vt:lpstr>
      <vt:lpstr>Lato Black</vt:lpstr>
      <vt:lpstr>Lato Light</vt:lpstr>
      <vt:lpstr>Lato Medium</vt:lpstr>
      <vt:lpstr>Tahoma</vt:lpstr>
      <vt:lpstr>Verdana</vt:lpstr>
      <vt:lpstr>Wingdings 2</vt:lpstr>
      <vt:lpstr>1_Office Theme</vt:lpstr>
      <vt:lpstr>Thème Office</vt:lpstr>
      <vt:lpstr>Microsoft Excel Chart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ALBA Federica</dc:creator>
  <cp:lastModifiedBy>ALBA Federica</cp:lastModifiedBy>
  <cp:revision>49</cp:revision>
  <dcterms:created xsi:type="dcterms:W3CDTF">2023-09-13T15:12:01Z</dcterms:created>
  <dcterms:modified xsi:type="dcterms:W3CDTF">2023-09-26T07:04:55Z</dcterms:modified>
</cp:coreProperties>
</file>